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57" r:id="rId3"/>
    <p:sldId id="288" r:id="rId4"/>
    <p:sldId id="289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8" r:id="rId24"/>
    <p:sldId id="317" r:id="rId25"/>
    <p:sldId id="319" r:id="rId26"/>
    <p:sldId id="321" r:id="rId27"/>
    <p:sldId id="320" r:id="rId28"/>
    <p:sldId id="322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2D0DFC-AB4B-49A4-84C2-306146785FF5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D27A4274-5BA3-4F96-8EF0-20C113111FCE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ДЕЙНОСТИ</a:t>
          </a:r>
        </a:p>
      </dgm:t>
    </dgm:pt>
    <dgm:pt modelId="{A0F6F7A2-2F12-4B3E-A355-F06121E50C26}" type="parTrans" cxnId="{492DC628-747E-4619-85DA-F20557A7602A}">
      <dgm:prSet/>
      <dgm:spPr/>
      <dgm:t>
        <a:bodyPr/>
        <a:lstStyle/>
        <a:p>
          <a:endParaRPr lang="bg-BG"/>
        </a:p>
      </dgm:t>
    </dgm:pt>
    <dgm:pt modelId="{D97144C3-1972-4AB1-8F14-8E097DDD21C3}" type="sibTrans" cxnId="{492DC628-747E-4619-85DA-F20557A7602A}">
      <dgm:prSet/>
      <dgm:spPr/>
      <dgm:t>
        <a:bodyPr/>
        <a:lstStyle/>
        <a:p>
          <a:endParaRPr lang="bg-BG"/>
        </a:p>
      </dgm:t>
    </dgm:pt>
    <dgm:pt modelId="{6E37F08E-3992-4C93-9961-977F10356BD7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РЕЗУЛТАТИ</a:t>
          </a:r>
        </a:p>
      </dgm:t>
    </dgm:pt>
    <dgm:pt modelId="{E9082C8C-194C-4167-8786-F8F87203A241}" type="parTrans" cxnId="{32F90257-AC0F-47AB-BEF2-E61562D99DCE}">
      <dgm:prSet/>
      <dgm:spPr/>
      <dgm:t>
        <a:bodyPr/>
        <a:lstStyle/>
        <a:p>
          <a:endParaRPr lang="bg-BG"/>
        </a:p>
      </dgm:t>
    </dgm:pt>
    <dgm:pt modelId="{C74CF37B-7414-4487-97A3-36CF34ABC31B}" type="sibTrans" cxnId="{32F90257-AC0F-47AB-BEF2-E61562D99DCE}">
      <dgm:prSet/>
      <dgm:spPr/>
      <dgm:t>
        <a:bodyPr/>
        <a:lstStyle/>
        <a:p>
          <a:endParaRPr lang="bg-BG"/>
        </a:p>
      </dgm:t>
    </dgm:pt>
    <dgm:pt modelId="{2D5A13B7-F347-48D8-A9A1-AF1E2991DA8D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ЦЕЛИ</a:t>
          </a:r>
        </a:p>
      </dgm:t>
    </dgm:pt>
    <dgm:pt modelId="{E8279AF7-E346-40DC-B57D-5A5ECAF95366}" type="parTrans" cxnId="{0DF15BB8-E411-4B64-AA11-EA52DBFBCF18}">
      <dgm:prSet/>
      <dgm:spPr/>
      <dgm:t>
        <a:bodyPr/>
        <a:lstStyle/>
        <a:p>
          <a:endParaRPr lang="bg-BG"/>
        </a:p>
      </dgm:t>
    </dgm:pt>
    <dgm:pt modelId="{00A1B64C-A809-4D6A-BE60-856FC6CA5D7B}" type="sibTrans" cxnId="{0DF15BB8-E411-4B64-AA11-EA52DBFBCF18}">
      <dgm:prSet/>
      <dgm:spPr/>
      <dgm:t>
        <a:bodyPr/>
        <a:lstStyle/>
        <a:p>
          <a:endParaRPr lang="bg-BG"/>
        </a:p>
      </dgm:t>
    </dgm:pt>
    <dgm:pt modelId="{4683698A-783F-425D-A3C1-D9596784F8CF}">
      <dgm:prSet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ОБЩА</a:t>
          </a:r>
          <a:r>
            <a:rPr lang="bg-BG" dirty="0">
              <a:solidFill>
                <a:schemeClr val="tx1"/>
              </a:solidFill>
            </a:rPr>
            <a:t> ЦЕЛ</a:t>
          </a:r>
        </a:p>
      </dgm:t>
    </dgm:pt>
    <dgm:pt modelId="{1688E5BD-4134-4E98-A5BF-3263713103E3}" type="parTrans" cxnId="{200024EF-6AE9-4171-AC25-DD210DB940ED}">
      <dgm:prSet/>
      <dgm:spPr/>
      <dgm:t>
        <a:bodyPr/>
        <a:lstStyle/>
        <a:p>
          <a:endParaRPr lang="bg-BG"/>
        </a:p>
      </dgm:t>
    </dgm:pt>
    <dgm:pt modelId="{1428C58E-DED8-4E02-B8BB-63FC7D1FBF18}" type="sibTrans" cxnId="{200024EF-6AE9-4171-AC25-DD210DB940ED}">
      <dgm:prSet/>
      <dgm:spPr/>
      <dgm:t>
        <a:bodyPr/>
        <a:lstStyle/>
        <a:p>
          <a:endParaRPr lang="bg-BG"/>
        </a:p>
      </dgm:t>
    </dgm:pt>
    <dgm:pt modelId="{DA8B6285-2411-4428-B1CB-9925E10C5756}" type="pres">
      <dgm:prSet presAssocID="{7F2D0DFC-AB4B-49A4-84C2-306146785FF5}" presName="CompostProcess" presStyleCnt="0">
        <dgm:presLayoutVars>
          <dgm:dir/>
          <dgm:resizeHandles val="exact"/>
        </dgm:presLayoutVars>
      </dgm:prSet>
      <dgm:spPr/>
    </dgm:pt>
    <dgm:pt modelId="{7852B414-D008-44ED-942A-43F13066D150}" type="pres">
      <dgm:prSet presAssocID="{7F2D0DFC-AB4B-49A4-84C2-306146785FF5}" presName="arrow" presStyleLbl="bgShp" presStyleIdx="0" presStyleCnt="1"/>
      <dgm:spPr/>
    </dgm:pt>
    <dgm:pt modelId="{2E6BE3D5-A0CE-45C0-801E-50CCD65A478D}" type="pres">
      <dgm:prSet presAssocID="{7F2D0DFC-AB4B-49A4-84C2-306146785FF5}" presName="linearProcess" presStyleCnt="0"/>
      <dgm:spPr/>
    </dgm:pt>
    <dgm:pt modelId="{96666B95-FC3B-4E39-887B-386627F09751}" type="pres">
      <dgm:prSet presAssocID="{D27A4274-5BA3-4F96-8EF0-20C113111FCE}" presName="textNode" presStyleLbl="node1" presStyleIdx="0" presStyleCnt="4">
        <dgm:presLayoutVars>
          <dgm:bulletEnabled val="1"/>
        </dgm:presLayoutVars>
      </dgm:prSet>
      <dgm:spPr/>
    </dgm:pt>
    <dgm:pt modelId="{A8F96BB0-B3C4-4322-80E9-F4E595E70DCC}" type="pres">
      <dgm:prSet presAssocID="{D97144C3-1972-4AB1-8F14-8E097DDD21C3}" presName="sibTrans" presStyleCnt="0"/>
      <dgm:spPr/>
    </dgm:pt>
    <dgm:pt modelId="{D4F294E0-536D-4C2E-A212-45A67A67C904}" type="pres">
      <dgm:prSet presAssocID="{6E37F08E-3992-4C93-9961-977F10356BD7}" presName="textNode" presStyleLbl="node1" presStyleIdx="1" presStyleCnt="4">
        <dgm:presLayoutVars>
          <dgm:bulletEnabled val="1"/>
        </dgm:presLayoutVars>
      </dgm:prSet>
      <dgm:spPr/>
    </dgm:pt>
    <dgm:pt modelId="{DA7D0F18-EE0E-4EE5-829C-9CF72B2B4DDB}" type="pres">
      <dgm:prSet presAssocID="{C74CF37B-7414-4487-97A3-36CF34ABC31B}" presName="sibTrans" presStyleCnt="0"/>
      <dgm:spPr/>
    </dgm:pt>
    <dgm:pt modelId="{162F9077-4DCE-4A1D-AAB5-43CFE3823139}" type="pres">
      <dgm:prSet presAssocID="{2D5A13B7-F347-48D8-A9A1-AF1E2991DA8D}" presName="textNode" presStyleLbl="node1" presStyleIdx="2" presStyleCnt="4">
        <dgm:presLayoutVars>
          <dgm:bulletEnabled val="1"/>
        </dgm:presLayoutVars>
      </dgm:prSet>
      <dgm:spPr/>
    </dgm:pt>
    <dgm:pt modelId="{D2437C56-E7BE-4C8E-B54B-5DB7804A873E}" type="pres">
      <dgm:prSet presAssocID="{00A1B64C-A809-4D6A-BE60-856FC6CA5D7B}" presName="sibTrans" presStyleCnt="0"/>
      <dgm:spPr/>
    </dgm:pt>
    <dgm:pt modelId="{A9BCCD05-01C2-4769-A661-A36F27E3758A}" type="pres">
      <dgm:prSet presAssocID="{4683698A-783F-425D-A3C1-D9596784F8CF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21427B10-9093-4592-AC47-EC632A712F46}" type="presOf" srcId="{6E37F08E-3992-4C93-9961-977F10356BD7}" destId="{D4F294E0-536D-4C2E-A212-45A67A67C904}" srcOrd="0" destOrd="0" presId="urn:microsoft.com/office/officeart/2005/8/layout/hProcess9"/>
    <dgm:cxn modelId="{B825F911-B87C-4846-AF86-7F7540157CCB}" type="presOf" srcId="{7F2D0DFC-AB4B-49A4-84C2-306146785FF5}" destId="{DA8B6285-2411-4428-B1CB-9925E10C5756}" srcOrd="0" destOrd="0" presId="urn:microsoft.com/office/officeart/2005/8/layout/hProcess9"/>
    <dgm:cxn modelId="{492DC628-747E-4619-85DA-F20557A7602A}" srcId="{7F2D0DFC-AB4B-49A4-84C2-306146785FF5}" destId="{D27A4274-5BA3-4F96-8EF0-20C113111FCE}" srcOrd="0" destOrd="0" parTransId="{A0F6F7A2-2F12-4B3E-A355-F06121E50C26}" sibTransId="{D97144C3-1972-4AB1-8F14-8E097DDD21C3}"/>
    <dgm:cxn modelId="{C1A84548-1646-4F09-AB84-9DA239AB59B5}" type="presOf" srcId="{4683698A-783F-425D-A3C1-D9596784F8CF}" destId="{A9BCCD05-01C2-4769-A661-A36F27E3758A}" srcOrd="0" destOrd="0" presId="urn:microsoft.com/office/officeart/2005/8/layout/hProcess9"/>
    <dgm:cxn modelId="{32F90257-AC0F-47AB-BEF2-E61562D99DCE}" srcId="{7F2D0DFC-AB4B-49A4-84C2-306146785FF5}" destId="{6E37F08E-3992-4C93-9961-977F10356BD7}" srcOrd="1" destOrd="0" parTransId="{E9082C8C-194C-4167-8786-F8F87203A241}" sibTransId="{C74CF37B-7414-4487-97A3-36CF34ABC31B}"/>
    <dgm:cxn modelId="{C8282B99-268C-413F-89F2-BD714215251F}" type="presOf" srcId="{D27A4274-5BA3-4F96-8EF0-20C113111FCE}" destId="{96666B95-FC3B-4E39-887B-386627F09751}" srcOrd="0" destOrd="0" presId="urn:microsoft.com/office/officeart/2005/8/layout/hProcess9"/>
    <dgm:cxn modelId="{0DF15BB8-E411-4B64-AA11-EA52DBFBCF18}" srcId="{7F2D0DFC-AB4B-49A4-84C2-306146785FF5}" destId="{2D5A13B7-F347-48D8-A9A1-AF1E2991DA8D}" srcOrd="2" destOrd="0" parTransId="{E8279AF7-E346-40DC-B57D-5A5ECAF95366}" sibTransId="{00A1B64C-A809-4D6A-BE60-856FC6CA5D7B}"/>
    <dgm:cxn modelId="{8DB173E0-5981-4B8C-A412-D3E23806AEEE}" type="presOf" srcId="{2D5A13B7-F347-48D8-A9A1-AF1E2991DA8D}" destId="{162F9077-4DCE-4A1D-AAB5-43CFE3823139}" srcOrd="0" destOrd="0" presId="urn:microsoft.com/office/officeart/2005/8/layout/hProcess9"/>
    <dgm:cxn modelId="{200024EF-6AE9-4171-AC25-DD210DB940ED}" srcId="{7F2D0DFC-AB4B-49A4-84C2-306146785FF5}" destId="{4683698A-783F-425D-A3C1-D9596784F8CF}" srcOrd="3" destOrd="0" parTransId="{1688E5BD-4134-4E98-A5BF-3263713103E3}" sibTransId="{1428C58E-DED8-4E02-B8BB-63FC7D1FBF18}"/>
    <dgm:cxn modelId="{6F2A8695-9665-4CB4-84BF-06A91F09967E}" type="presParOf" srcId="{DA8B6285-2411-4428-B1CB-9925E10C5756}" destId="{7852B414-D008-44ED-942A-43F13066D150}" srcOrd="0" destOrd="0" presId="urn:microsoft.com/office/officeart/2005/8/layout/hProcess9"/>
    <dgm:cxn modelId="{4DB76A0E-42E3-40BF-A38A-741F81C51FB7}" type="presParOf" srcId="{DA8B6285-2411-4428-B1CB-9925E10C5756}" destId="{2E6BE3D5-A0CE-45C0-801E-50CCD65A478D}" srcOrd="1" destOrd="0" presId="urn:microsoft.com/office/officeart/2005/8/layout/hProcess9"/>
    <dgm:cxn modelId="{84F4A67C-0355-4CD8-9A3C-68014B8AB8FF}" type="presParOf" srcId="{2E6BE3D5-A0CE-45C0-801E-50CCD65A478D}" destId="{96666B95-FC3B-4E39-887B-386627F09751}" srcOrd="0" destOrd="0" presId="urn:microsoft.com/office/officeart/2005/8/layout/hProcess9"/>
    <dgm:cxn modelId="{6C556476-1CAD-4E36-85E1-4766C4963A40}" type="presParOf" srcId="{2E6BE3D5-A0CE-45C0-801E-50CCD65A478D}" destId="{A8F96BB0-B3C4-4322-80E9-F4E595E70DCC}" srcOrd="1" destOrd="0" presId="urn:microsoft.com/office/officeart/2005/8/layout/hProcess9"/>
    <dgm:cxn modelId="{3FC53F70-6FE6-43C6-80E5-8E74840DAF96}" type="presParOf" srcId="{2E6BE3D5-A0CE-45C0-801E-50CCD65A478D}" destId="{D4F294E0-536D-4C2E-A212-45A67A67C904}" srcOrd="2" destOrd="0" presId="urn:microsoft.com/office/officeart/2005/8/layout/hProcess9"/>
    <dgm:cxn modelId="{7E194A1C-152A-4EF8-B455-0B631AD91779}" type="presParOf" srcId="{2E6BE3D5-A0CE-45C0-801E-50CCD65A478D}" destId="{DA7D0F18-EE0E-4EE5-829C-9CF72B2B4DDB}" srcOrd="3" destOrd="0" presId="urn:microsoft.com/office/officeart/2005/8/layout/hProcess9"/>
    <dgm:cxn modelId="{776182F9-4246-4493-B024-4AB32BD4E74D}" type="presParOf" srcId="{2E6BE3D5-A0CE-45C0-801E-50CCD65A478D}" destId="{162F9077-4DCE-4A1D-AAB5-43CFE3823139}" srcOrd="4" destOrd="0" presId="urn:microsoft.com/office/officeart/2005/8/layout/hProcess9"/>
    <dgm:cxn modelId="{12F9E32F-CE5A-4857-90F1-36A0E83A0C4B}" type="presParOf" srcId="{2E6BE3D5-A0CE-45C0-801E-50CCD65A478D}" destId="{D2437C56-E7BE-4C8E-B54B-5DB7804A873E}" srcOrd="5" destOrd="0" presId="urn:microsoft.com/office/officeart/2005/8/layout/hProcess9"/>
    <dgm:cxn modelId="{48E91816-7F80-46D4-9DFE-EEEB7AB3D0E5}" type="presParOf" srcId="{2E6BE3D5-A0CE-45C0-801E-50CCD65A478D}" destId="{A9BCCD05-01C2-4769-A661-A36F27E3758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67C2B7-E04F-4DBF-80E7-25C499B93482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19DB9609-86E0-48E8-A8D4-1D3D0B5D1177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</a:rPr>
            <a:t>НАЧАЛО</a:t>
          </a:r>
        </a:p>
      </dgm:t>
    </dgm:pt>
    <dgm:pt modelId="{A00690B1-BB4D-4821-9527-D28478B8AEFF}" type="parTrans" cxnId="{6C2A71B3-2752-4107-B29E-454F7BB9525C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D4A92DFB-7BC8-4C8B-87A2-E561D37CD04D}" type="sibTrans" cxnId="{6C2A71B3-2752-4107-B29E-454F7BB9525C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E437150B-A38E-4E44-9055-8891F5F24840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</a:rPr>
            <a:t>КРАЯ</a:t>
          </a:r>
        </a:p>
      </dgm:t>
    </dgm:pt>
    <dgm:pt modelId="{6C124BD5-0B18-4D9D-A318-21E242A37231}" type="parTrans" cxnId="{99CA4D54-99F3-4408-A80F-FA86B3807D0E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576715E8-5E68-42E2-BA15-385E810765C4}" type="sibTrans" cxnId="{99CA4D54-99F3-4408-A80F-FA86B3807D0E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FD0A9408-BAAA-4740-929A-A3DDDFBA7391}" type="pres">
      <dgm:prSet presAssocID="{C167C2B7-E04F-4DBF-80E7-25C499B93482}" presName="Name0" presStyleCnt="0">
        <dgm:presLayoutVars>
          <dgm:dir/>
          <dgm:animLvl val="lvl"/>
          <dgm:resizeHandles val="exact"/>
        </dgm:presLayoutVars>
      </dgm:prSet>
      <dgm:spPr/>
    </dgm:pt>
    <dgm:pt modelId="{B34C5840-5D9A-4CB9-94EE-9057BA13F10D}" type="pres">
      <dgm:prSet presAssocID="{19DB9609-86E0-48E8-A8D4-1D3D0B5D1177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C231BB16-4A5E-44C6-8269-7CD8B6ECA3FF}" type="pres">
      <dgm:prSet presAssocID="{D4A92DFB-7BC8-4C8B-87A2-E561D37CD04D}" presName="parTxOnlySpace" presStyleCnt="0"/>
      <dgm:spPr/>
    </dgm:pt>
    <dgm:pt modelId="{1700629C-2D22-411A-8680-027EE56F9684}" type="pres">
      <dgm:prSet presAssocID="{E437150B-A38E-4E44-9055-8891F5F24840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99CA4D54-99F3-4408-A80F-FA86B3807D0E}" srcId="{C167C2B7-E04F-4DBF-80E7-25C499B93482}" destId="{E437150B-A38E-4E44-9055-8891F5F24840}" srcOrd="1" destOrd="0" parTransId="{6C124BD5-0B18-4D9D-A318-21E242A37231}" sibTransId="{576715E8-5E68-42E2-BA15-385E810765C4}"/>
    <dgm:cxn modelId="{6C2A71B3-2752-4107-B29E-454F7BB9525C}" srcId="{C167C2B7-E04F-4DBF-80E7-25C499B93482}" destId="{19DB9609-86E0-48E8-A8D4-1D3D0B5D1177}" srcOrd="0" destOrd="0" parTransId="{A00690B1-BB4D-4821-9527-D28478B8AEFF}" sibTransId="{D4A92DFB-7BC8-4C8B-87A2-E561D37CD04D}"/>
    <dgm:cxn modelId="{63D80BE0-CD64-436D-A842-DF0491D86B66}" type="presOf" srcId="{19DB9609-86E0-48E8-A8D4-1D3D0B5D1177}" destId="{B34C5840-5D9A-4CB9-94EE-9057BA13F10D}" srcOrd="0" destOrd="0" presId="urn:microsoft.com/office/officeart/2005/8/layout/chevron1"/>
    <dgm:cxn modelId="{34D481F0-B04E-49AA-9DE4-83209FD23397}" type="presOf" srcId="{E437150B-A38E-4E44-9055-8891F5F24840}" destId="{1700629C-2D22-411A-8680-027EE56F9684}" srcOrd="0" destOrd="0" presId="urn:microsoft.com/office/officeart/2005/8/layout/chevron1"/>
    <dgm:cxn modelId="{17F9C4F8-ADCC-4FA4-826B-227FDBF7A33A}" type="presOf" srcId="{C167C2B7-E04F-4DBF-80E7-25C499B93482}" destId="{FD0A9408-BAAA-4740-929A-A3DDDFBA7391}" srcOrd="0" destOrd="0" presId="urn:microsoft.com/office/officeart/2005/8/layout/chevron1"/>
    <dgm:cxn modelId="{822E62C9-41A2-4857-A5F9-2BCE8448982B}" type="presParOf" srcId="{FD0A9408-BAAA-4740-929A-A3DDDFBA7391}" destId="{B34C5840-5D9A-4CB9-94EE-9057BA13F10D}" srcOrd="0" destOrd="0" presId="urn:microsoft.com/office/officeart/2005/8/layout/chevron1"/>
    <dgm:cxn modelId="{7127B86E-FFBF-4242-AD74-9B3B2A335A1C}" type="presParOf" srcId="{FD0A9408-BAAA-4740-929A-A3DDDFBA7391}" destId="{C231BB16-4A5E-44C6-8269-7CD8B6ECA3FF}" srcOrd="1" destOrd="0" presId="urn:microsoft.com/office/officeart/2005/8/layout/chevron1"/>
    <dgm:cxn modelId="{C91D4A81-5EFE-4568-BC5B-CE8C9D8D2A4F}" type="presParOf" srcId="{FD0A9408-BAAA-4740-929A-A3DDDFBA7391}" destId="{1700629C-2D22-411A-8680-027EE56F9684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67C2B7-E04F-4DBF-80E7-25C499B93482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19DB9609-86E0-48E8-A8D4-1D3D0B5D1177}">
      <dgm:prSet phldrT="[Текст]"/>
      <dgm:spPr/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ДЕЙНОСТИ</a:t>
          </a:r>
          <a:r>
            <a:rPr lang="bg-BG" dirty="0">
              <a:solidFill>
                <a:schemeClr val="tx1"/>
              </a:solidFill>
            </a:rPr>
            <a:t> </a:t>
          </a:r>
        </a:p>
      </dgm:t>
    </dgm:pt>
    <dgm:pt modelId="{A00690B1-BB4D-4821-9527-D28478B8AEFF}" type="parTrans" cxnId="{6C2A71B3-2752-4107-B29E-454F7BB9525C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D4A92DFB-7BC8-4C8B-87A2-E561D37CD04D}" type="sibTrans" cxnId="{6C2A71B3-2752-4107-B29E-454F7BB9525C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E437150B-A38E-4E44-9055-8891F5F24840}">
      <dgm:prSet phldrT="[Текст]"/>
      <dgm:spPr/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РЕСУРСИ</a:t>
          </a:r>
        </a:p>
      </dgm:t>
    </dgm:pt>
    <dgm:pt modelId="{6C124BD5-0B18-4D9D-A318-21E242A37231}" type="parTrans" cxnId="{99CA4D54-99F3-4408-A80F-FA86B3807D0E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576715E8-5E68-42E2-BA15-385E810765C4}" type="sibTrans" cxnId="{99CA4D54-99F3-4408-A80F-FA86B3807D0E}">
      <dgm:prSet/>
      <dgm:spPr/>
      <dgm:t>
        <a:bodyPr/>
        <a:lstStyle/>
        <a:p>
          <a:endParaRPr lang="bg-BG">
            <a:solidFill>
              <a:schemeClr val="tx1"/>
            </a:solidFill>
          </a:endParaRPr>
        </a:p>
      </dgm:t>
    </dgm:pt>
    <dgm:pt modelId="{FD0A9408-BAAA-4740-929A-A3DDDFBA7391}" type="pres">
      <dgm:prSet presAssocID="{C167C2B7-E04F-4DBF-80E7-25C499B93482}" presName="Name0" presStyleCnt="0">
        <dgm:presLayoutVars>
          <dgm:dir/>
          <dgm:animLvl val="lvl"/>
          <dgm:resizeHandles val="exact"/>
        </dgm:presLayoutVars>
      </dgm:prSet>
      <dgm:spPr/>
    </dgm:pt>
    <dgm:pt modelId="{B34C5840-5D9A-4CB9-94EE-9057BA13F10D}" type="pres">
      <dgm:prSet presAssocID="{19DB9609-86E0-48E8-A8D4-1D3D0B5D1177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C231BB16-4A5E-44C6-8269-7CD8B6ECA3FF}" type="pres">
      <dgm:prSet presAssocID="{D4A92DFB-7BC8-4C8B-87A2-E561D37CD04D}" presName="parTxOnlySpace" presStyleCnt="0"/>
      <dgm:spPr/>
    </dgm:pt>
    <dgm:pt modelId="{1700629C-2D22-411A-8680-027EE56F9684}" type="pres">
      <dgm:prSet presAssocID="{E437150B-A38E-4E44-9055-8891F5F24840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99CA4D54-99F3-4408-A80F-FA86B3807D0E}" srcId="{C167C2B7-E04F-4DBF-80E7-25C499B93482}" destId="{E437150B-A38E-4E44-9055-8891F5F24840}" srcOrd="1" destOrd="0" parTransId="{6C124BD5-0B18-4D9D-A318-21E242A37231}" sibTransId="{576715E8-5E68-42E2-BA15-385E810765C4}"/>
    <dgm:cxn modelId="{6C2A71B3-2752-4107-B29E-454F7BB9525C}" srcId="{C167C2B7-E04F-4DBF-80E7-25C499B93482}" destId="{19DB9609-86E0-48E8-A8D4-1D3D0B5D1177}" srcOrd="0" destOrd="0" parTransId="{A00690B1-BB4D-4821-9527-D28478B8AEFF}" sibTransId="{D4A92DFB-7BC8-4C8B-87A2-E561D37CD04D}"/>
    <dgm:cxn modelId="{63D80BE0-CD64-436D-A842-DF0491D86B66}" type="presOf" srcId="{19DB9609-86E0-48E8-A8D4-1D3D0B5D1177}" destId="{B34C5840-5D9A-4CB9-94EE-9057BA13F10D}" srcOrd="0" destOrd="0" presId="urn:microsoft.com/office/officeart/2005/8/layout/chevron1"/>
    <dgm:cxn modelId="{34D481F0-B04E-49AA-9DE4-83209FD23397}" type="presOf" srcId="{E437150B-A38E-4E44-9055-8891F5F24840}" destId="{1700629C-2D22-411A-8680-027EE56F9684}" srcOrd="0" destOrd="0" presId="urn:microsoft.com/office/officeart/2005/8/layout/chevron1"/>
    <dgm:cxn modelId="{17F9C4F8-ADCC-4FA4-826B-227FDBF7A33A}" type="presOf" srcId="{C167C2B7-E04F-4DBF-80E7-25C499B93482}" destId="{FD0A9408-BAAA-4740-929A-A3DDDFBA7391}" srcOrd="0" destOrd="0" presId="urn:microsoft.com/office/officeart/2005/8/layout/chevron1"/>
    <dgm:cxn modelId="{822E62C9-41A2-4857-A5F9-2BCE8448982B}" type="presParOf" srcId="{FD0A9408-BAAA-4740-929A-A3DDDFBA7391}" destId="{B34C5840-5D9A-4CB9-94EE-9057BA13F10D}" srcOrd="0" destOrd="0" presId="urn:microsoft.com/office/officeart/2005/8/layout/chevron1"/>
    <dgm:cxn modelId="{7127B86E-FFBF-4242-AD74-9B3B2A335A1C}" type="presParOf" srcId="{FD0A9408-BAAA-4740-929A-A3DDDFBA7391}" destId="{C231BB16-4A5E-44C6-8269-7CD8B6ECA3FF}" srcOrd="1" destOrd="0" presId="urn:microsoft.com/office/officeart/2005/8/layout/chevron1"/>
    <dgm:cxn modelId="{C91D4A81-5EFE-4568-BC5B-CE8C9D8D2A4F}" type="presParOf" srcId="{FD0A9408-BAAA-4740-929A-A3DDDFBA7391}" destId="{1700629C-2D22-411A-8680-027EE56F9684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88B477E-95B3-47F4-8A9D-A107C31E1A68}" type="doc">
      <dgm:prSet loTypeId="urn:microsoft.com/office/officeart/2005/8/layout/bProcess3" loCatId="process" qsTypeId="urn:microsoft.com/office/officeart/2005/8/quickstyle/simple3" qsCatId="simple" csTypeId="urn:microsoft.com/office/officeart/2005/8/colors/colorful3" csCatId="colorful" phldr="1"/>
      <dgm:spPr/>
    </dgm:pt>
    <dgm:pt modelId="{3EC182F8-11CF-4022-B7A3-0BF766B3A446}">
      <dgm:prSet phldrT="[Текст]"/>
      <dgm:spPr/>
      <dgm:t>
        <a:bodyPr/>
        <a:lstStyle/>
        <a:p>
          <a:r>
            <a:rPr lang="bg-BG" dirty="0"/>
            <a:t>ЦЕЛ</a:t>
          </a:r>
        </a:p>
      </dgm:t>
    </dgm:pt>
    <dgm:pt modelId="{40D0C5F4-2ABE-42BF-9EAD-325104E26F10}" type="parTrans" cxnId="{F3A08BE1-F9B9-4F7E-80F7-7155B1DA8ABA}">
      <dgm:prSet/>
      <dgm:spPr/>
      <dgm:t>
        <a:bodyPr/>
        <a:lstStyle/>
        <a:p>
          <a:endParaRPr lang="bg-BG"/>
        </a:p>
      </dgm:t>
    </dgm:pt>
    <dgm:pt modelId="{3473A621-3585-4A15-AC79-2C7EE1936C04}" type="sibTrans" cxnId="{F3A08BE1-F9B9-4F7E-80F7-7155B1DA8ABA}">
      <dgm:prSet/>
      <dgm:spPr/>
      <dgm:t>
        <a:bodyPr/>
        <a:lstStyle/>
        <a:p>
          <a:endParaRPr lang="bg-BG"/>
        </a:p>
      </dgm:t>
    </dgm:pt>
    <dgm:pt modelId="{357D74AA-4335-48B2-99F0-281B95C15808}">
      <dgm:prSet phldrT="[Текст]"/>
      <dgm:spPr/>
      <dgm:t>
        <a:bodyPr/>
        <a:lstStyle/>
        <a:p>
          <a:r>
            <a:rPr lang="bg-BG" dirty="0">
              <a:latin typeface="Trebuchet MS" panose="020B0603020202020204" pitchFamily="34" charset="0"/>
            </a:rPr>
            <a:t>ДЕЙНОСТИ</a:t>
          </a:r>
        </a:p>
      </dgm:t>
    </dgm:pt>
    <dgm:pt modelId="{5E255ABD-4E2C-4E94-94E8-9107FD1D0A75}" type="parTrans" cxnId="{A9473B72-A14D-470F-9A34-F8224957F53F}">
      <dgm:prSet/>
      <dgm:spPr/>
      <dgm:t>
        <a:bodyPr/>
        <a:lstStyle/>
        <a:p>
          <a:endParaRPr lang="bg-BG"/>
        </a:p>
      </dgm:t>
    </dgm:pt>
    <dgm:pt modelId="{1FFE592F-2FE0-43E4-872C-F17387A7A2B5}" type="sibTrans" cxnId="{A9473B72-A14D-470F-9A34-F8224957F53F}">
      <dgm:prSet/>
      <dgm:spPr/>
      <dgm:t>
        <a:bodyPr/>
        <a:lstStyle/>
        <a:p>
          <a:endParaRPr lang="bg-BG"/>
        </a:p>
      </dgm:t>
    </dgm:pt>
    <dgm:pt modelId="{F3423571-2BAB-4B4C-8CAF-AD7089AEEF57}">
      <dgm:prSet phldrT="[Текст]"/>
      <dgm:spPr/>
      <dgm:t>
        <a:bodyPr/>
        <a:lstStyle/>
        <a:p>
          <a:r>
            <a:rPr lang="bg-BG" dirty="0"/>
            <a:t>РЕСУРСИ </a:t>
          </a:r>
        </a:p>
      </dgm:t>
    </dgm:pt>
    <dgm:pt modelId="{9B32AC58-CB6A-4439-9667-94C585695E6D}" type="parTrans" cxnId="{61CCD628-B177-43C0-B025-DDE62C203788}">
      <dgm:prSet/>
      <dgm:spPr/>
      <dgm:t>
        <a:bodyPr/>
        <a:lstStyle/>
        <a:p>
          <a:endParaRPr lang="bg-BG"/>
        </a:p>
      </dgm:t>
    </dgm:pt>
    <dgm:pt modelId="{A1EE5DA9-5252-4896-80E9-30054F8CA85B}" type="sibTrans" cxnId="{61CCD628-B177-43C0-B025-DDE62C203788}">
      <dgm:prSet/>
      <dgm:spPr/>
      <dgm:t>
        <a:bodyPr/>
        <a:lstStyle/>
        <a:p>
          <a:endParaRPr lang="bg-BG"/>
        </a:p>
      </dgm:t>
    </dgm:pt>
    <dgm:pt modelId="{BC9B896C-6363-4BA9-9A5B-45DF359FC912}">
      <dgm:prSet/>
      <dgm:spPr/>
      <dgm:t>
        <a:bodyPr/>
        <a:lstStyle/>
        <a:p>
          <a:r>
            <a:rPr lang="bg-BG" dirty="0"/>
            <a:t>РЕЗУЛТАТИ</a:t>
          </a:r>
        </a:p>
      </dgm:t>
    </dgm:pt>
    <dgm:pt modelId="{C3ABFDF3-3839-4C44-B961-44F5F72F0553}" type="parTrans" cxnId="{D62FD9C5-1D7B-4D86-A08D-DBB7B6F085FB}">
      <dgm:prSet/>
      <dgm:spPr/>
      <dgm:t>
        <a:bodyPr/>
        <a:lstStyle/>
        <a:p>
          <a:endParaRPr lang="bg-BG"/>
        </a:p>
      </dgm:t>
    </dgm:pt>
    <dgm:pt modelId="{9AE892B6-5A62-4B1D-BEE0-83A1F863725D}" type="sibTrans" cxnId="{D62FD9C5-1D7B-4D86-A08D-DBB7B6F085FB}">
      <dgm:prSet/>
      <dgm:spPr/>
      <dgm:t>
        <a:bodyPr/>
        <a:lstStyle/>
        <a:p>
          <a:endParaRPr lang="bg-BG"/>
        </a:p>
      </dgm:t>
    </dgm:pt>
    <dgm:pt modelId="{2775D265-7612-472A-B55B-00DA56AA5CC6}" type="pres">
      <dgm:prSet presAssocID="{188B477E-95B3-47F4-8A9D-A107C31E1A68}" presName="Name0" presStyleCnt="0">
        <dgm:presLayoutVars>
          <dgm:dir/>
          <dgm:resizeHandles val="exact"/>
        </dgm:presLayoutVars>
      </dgm:prSet>
      <dgm:spPr/>
    </dgm:pt>
    <dgm:pt modelId="{7CB24586-B002-46C8-9DD1-8EFEE945AB81}" type="pres">
      <dgm:prSet presAssocID="{3EC182F8-11CF-4022-B7A3-0BF766B3A446}" presName="node" presStyleLbl="node1" presStyleIdx="0" presStyleCnt="4">
        <dgm:presLayoutVars>
          <dgm:bulletEnabled val="1"/>
        </dgm:presLayoutVars>
      </dgm:prSet>
      <dgm:spPr/>
    </dgm:pt>
    <dgm:pt modelId="{1AAC6937-4FDE-477C-90C3-570A20991768}" type="pres">
      <dgm:prSet presAssocID="{3473A621-3585-4A15-AC79-2C7EE1936C04}" presName="sibTrans" presStyleLbl="sibTrans1D1" presStyleIdx="0" presStyleCnt="3"/>
      <dgm:spPr/>
    </dgm:pt>
    <dgm:pt modelId="{646938E1-407B-4F86-9844-8DECDE456714}" type="pres">
      <dgm:prSet presAssocID="{3473A621-3585-4A15-AC79-2C7EE1936C04}" presName="connectorText" presStyleLbl="sibTrans1D1" presStyleIdx="0" presStyleCnt="3"/>
      <dgm:spPr/>
    </dgm:pt>
    <dgm:pt modelId="{7629310E-5A2B-4E7B-AE05-888B3FCE2864}" type="pres">
      <dgm:prSet presAssocID="{357D74AA-4335-48B2-99F0-281B95C15808}" presName="node" presStyleLbl="node1" presStyleIdx="1" presStyleCnt="4">
        <dgm:presLayoutVars>
          <dgm:bulletEnabled val="1"/>
        </dgm:presLayoutVars>
      </dgm:prSet>
      <dgm:spPr/>
    </dgm:pt>
    <dgm:pt modelId="{7705469B-FD64-4E54-A1F1-CD0967740882}" type="pres">
      <dgm:prSet presAssocID="{1FFE592F-2FE0-43E4-872C-F17387A7A2B5}" presName="sibTrans" presStyleLbl="sibTrans1D1" presStyleIdx="1" presStyleCnt="3"/>
      <dgm:spPr/>
    </dgm:pt>
    <dgm:pt modelId="{E0F13FAF-87CC-40D3-B11A-8C4B62F098DA}" type="pres">
      <dgm:prSet presAssocID="{1FFE592F-2FE0-43E4-872C-F17387A7A2B5}" presName="connectorText" presStyleLbl="sibTrans1D1" presStyleIdx="1" presStyleCnt="3"/>
      <dgm:spPr/>
    </dgm:pt>
    <dgm:pt modelId="{271B45A3-1442-436D-97BD-0B340332B90F}" type="pres">
      <dgm:prSet presAssocID="{F3423571-2BAB-4B4C-8CAF-AD7089AEEF57}" presName="node" presStyleLbl="node1" presStyleIdx="2" presStyleCnt="4">
        <dgm:presLayoutVars>
          <dgm:bulletEnabled val="1"/>
        </dgm:presLayoutVars>
      </dgm:prSet>
      <dgm:spPr/>
    </dgm:pt>
    <dgm:pt modelId="{C922FE4B-24AD-4592-958C-BE10D0D8C5A5}" type="pres">
      <dgm:prSet presAssocID="{A1EE5DA9-5252-4896-80E9-30054F8CA85B}" presName="sibTrans" presStyleLbl="sibTrans1D1" presStyleIdx="2" presStyleCnt="3"/>
      <dgm:spPr/>
    </dgm:pt>
    <dgm:pt modelId="{FE0CD925-B238-41E6-AC3B-3F88B138419C}" type="pres">
      <dgm:prSet presAssocID="{A1EE5DA9-5252-4896-80E9-30054F8CA85B}" presName="connectorText" presStyleLbl="sibTrans1D1" presStyleIdx="2" presStyleCnt="3"/>
      <dgm:spPr/>
    </dgm:pt>
    <dgm:pt modelId="{782719A1-A46A-4C72-909C-3A880BD048B9}" type="pres">
      <dgm:prSet presAssocID="{BC9B896C-6363-4BA9-9A5B-45DF359FC912}" presName="node" presStyleLbl="node1" presStyleIdx="3" presStyleCnt="4">
        <dgm:presLayoutVars>
          <dgm:bulletEnabled val="1"/>
        </dgm:presLayoutVars>
      </dgm:prSet>
      <dgm:spPr/>
    </dgm:pt>
  </dgm:ptLst>
  <dgm:cxnLst>
    <dgm:cxn modelId="{F54F3F1A-B814-4BD9-9DBB-F1D0D79424F8}" type="presOf" srcId="{A1EE5DA9-5252-4896-80E9-30054F8CA85B}" destId="{C922FE4B-24AD-4592-958C-BE10D0D8C5A5}" srcOrd="0" destOrd="0" presId="urn:microsoft.com/office/officeart/2005/8/layout/bProcess3"/>
    <dgm:cxn modelId="{3CA72428-916C-457F-8471-76C9DAD49E12}" type="presOf" srcId="{1FFE592F-2FE0-43E4-872C-F17387A7A2B5}" destId="{E0F13FAF-87CC-40D3-B11A-8C4B62F098DA}" srcOrd="1" destOrd="0" presId="urn:microsoft.com/office/officeart/2005/8/layout/bProcess3"/>
    <dgm:cxn modelId="{61CCD628-B177-43C0-B025-DDE62C203788}" srcId="{188B477E-95B3-47F4-8A9D-A107C31E1A68}" destId="{F3423571-2BAB-4B4C-8CAF-AD7089AEEF57}" srcOrd="2" destOrd="0" parTransId="{9B32AC58-CB6A-4439-9667-94C585695E6D}" sibTransId="{A1EE5DA9-5252-4896-80E9-30054F8CA85B}"/>
    <dgm:cxn modelId="{5127814C-9D7C-4572-A588-182F9885E564}" type="presOf" srcId="{BC9B896C-6363-4BA9-9A5B-45DF359FC912}" destId="{782719A1-A46A-4C72-909C-3A880BD048B9}" srcOrd="0" destOrd="0" presId="urn:microsoft.com/office/officeart/2005/8/layout/bProcess3"/>
    <dgm:cxn modelId="{A9473B72-A14D-470F-9A34-F8224957F53F}" srcId="{188B477E-95B3-47F4-8A9D-A107C31E1A68}" destId="{357D74AA-4335-48B2-99F0-281B95C15808}" srcOrd="1" destOrd="0" parTransId="{5E255ABD-4E2C-4E94-94E8-9107FD1D0A75}" sibTransId="{1FFE592F-2FE0-43E4-872C-F17387A7A2B5}"/>
    <dgm:cxn modelId="{DF89E074-7602-4114-A558-DD176D80AC15}" type="presOf" srcId="{3EC182F8-11CF-4022-B7A3-0BF766B3A446}" destId="{7CB24586-B002-46C8-9DD1-8EFEE945AB81}" srcOrd="0" destOrd="0" presId="urn:microsoft.com/office/officeart/2005/8/layout/bProcess3"/>
    <dgm:cxn modelId="{71A62F95-7333-4A9F-845D-4B3088AE3D28}" type="presOf" srcId="{1FFE592F-2FE0-43E4-872C-F17387A7A2B5}" destId="{7705469B-FD64-4E54-A1F1-CD0967740882}" srcOrd="0" destOrd="0" presId="urn:microsoft.com/office/officeart/2005/8/layout/bProcess3"/>
    <dgm:cxn modelId="{451426A3-B88F-44B0-9791-7A64E0EDDB12}" type="presOf" srcId="{F3423571-2BAB-4B4C-8CAF-AD7089AEEF57}" destId="{271B45A3-1442-436D-97BD-0B340332B90F}" srcOrd="0" destOrd="0" presId="urn:microsoft.com/office/officeart/2005/8/layout/bProcess3"/>
    <dgm:cxn modelId="{AC3687AA-E389-483A-AAEC-BED7EB719876}" type="presOf" srcId="{188B477E-95B3-47F4-8A9D-A107C31E1A68}" destId="{2775D265-7612-472A-B55B-00DA56AA5CC6}" srcOrd="0" destOrd="0" presId="urn:microsoft.com/office/officeart/2005/8/layout/bProcess3"/>
    <dgm:cxn modelId="{D62FD9C5-1D7B-4D86-A08D-DBB7B6F085FB}" srcId="{188B477E-95B3-47F4-8A9D-A107C31E1A68}" destId="{BC9B896C-6363-4BA9-9A5B-45DF359FC912}" srcOrd="3" destOrd="0" parTransId="{C3ABFDF3-3839-4C44-B961-44F5F72F0553}" sibTransId="{9AE892B6-5A62-4B1D-BEE0-83A1F863725D}"/>
    <dgm:cxn modelId="{D963E7DA-0B6E-4AC3-8B04-A902BEDD403F}" type="presOf" srcId="{3473A621-3585-4A15-AC79-2C7EE1936C04}" destId="{646938E1-407B-4F86-9844-8DECDE456714}" srcOrd="1" destOrd="0" presId="urn:microsoft.com/office/officeart/2005/8/layout/bProcess3"/>
    <dgm:cxn modelId="{F3A08BE1-F9B9-4F7E-80F7-7155B1DA8ABA}" srcId="{188B477E-95B3-47F4-8A9D-A107C31E1A68}" destId="{3EC182F8-11CF-4022-B7A3-0BF766B3A446}" srcOrd="0" destOrd="0" parTransId="{40D0C5F4-2ABE-42BF-9EAD-325104E26F10}" sibTransId="{3473A621-3585-4A15-AC79-2C7EE1936C04}"/>
    <dgm:cxn modelId="{03DFE7E4-6C6B-4203-9213-12923E9BD064}" type="presOf" srcId="{357D74AA-4335-48B2-99F0-281B95C15808}" destId="{7629310E-5A2B-4E7B-AE05-888B3FCE2864}" srcOrd="0" destOrd="0" presId="urn:microsoft.com/office/officeart/2005/8/layout/bProcess3"/>
    <dgm:cxn modelId="{E5285BEE-7CDD-46F9-9D24-D87E6B57448C}" type="presOf" srcId="{A1EE5DA9-5252-4896-80E9-30054F8CA85B}" destId="{FE0CD925-B238-41E6-AC3B-3F88B138419C}" srcOrd="1" destOrd="0" presId="urn:microsoft.com/office/officeart/2005/8/layout/bProcess3"/>
    <dgm:cxn modelId="{6D0C34FC-0D70-4A01-B0C1-E723633F0533}" type="presOf" srcId="{3473A621-3585-4A15-AC79-2C7EE1936C04}" destId="{1AAC6937-4FDE-477C-90C3-570A20991768}" srcOrd="0" destOrd="0" presId="urn:microsoft.com/office/officeart/2005/8/layout/bProcess3"/>
    <dgm:cxn modelId="{615C6AA6-FBE0-48CB-A142-8E1EE6BCA93F}" type="presParOf" srcId="{2775D265-7612-472A-B55B-00DA56AA5CC6}" destId="{7CB24586-B002-46C8-9DD1-8EFEE945AB81}" srcOrd="0" destOrd="0" presId="urn:microsoft.com/office/officeart/2005/8/layout/bProcess3"/>
    <dgm:cxn modelId="{CD01C89A-BCA4-434E-B523-7EA73852D8E2}" type="presParOf" srcId="{2775D265-7612-472A-B55B-00DA56AA5CC6}" destId="{1AAC6937-4FDE-477C-90C3-570A20991768}" srcOrd="1" destOrd="0" presId="urn:microsoft.com/office/officeart/2005/8/layout/bProcess3"/>
    <dgm:cxn modelId="{FC671EC6-0646-4E9C-91EF-D7280A58C482}" type="presParOf" srcId="{1AAC6937-4FDE-477C-90C3-570A20991768}" destId="{646938E1-407B-4F86-9844-8DECDE456714}" srcOrd="0" destOrd="0" presId="urn:microsoft.com/office/officeart/2005/8/layout/bProcess3"/>
    <dgm:cxn modelId="{94825F8D-ECD9-44B8-B540-B883C5B1C2B6}" type="presParOf" srcId="{2775D265-7612-472A-B55B-00DA56AA5CC6}" destId="{7629310E-5A2B-4E7B-AE05-888B3FCE2864}" srcOrd="2" destOrd="0" presId="urn:microsoft.com/office/officeart/2005/8/layout/bProcess3"/>
    <dgm:cxn modelId="{F4D2BF25-BD76-4E17-8A71-76D62A4F575B}" type="presParOf" srcId="{2775D265-7612-472A-B55B-00DA56AA5CC6}" destId="{7705469B-FD64-4E54-A1F1-CD0967740882}" srcOrd="3" destOrd="0" presId="urn:microsoft.com/office/officeart/2005/8/layout/bProcess3"/>
    <dgm:cxn modelId="{4BAFD736-C263-40AD-8BB2-36B5DB521F81}" type="presParOf" srcId="{7705469B-FD64-4E54-A1F1-CD0967740882}" destId="{E0F13FAF-87CC-40D3-B11A-8C4B62F098DA}" srcOrd="0" destOrd="0" presId="urn:microsoft.com/office/officeart/2005/8/layout/bProcess3"/>
    <dgm:cxn modelId="{22323D90-63A7-4158-B587-C4719D4E3B56}" type="presParOf" srcId="{2775D265-7612-472A-B55B-00DA56AA5CC6}" destId="{271B45A3-1442-436D-97BD-0B340332B90F}" srcOrd="4" destOrd="0" presId="urn:microsoft.com/office/officeart/2005/8/layout/bProcess3"/>
    <dgm:cxn modelId="{D0A08434-9A5B-46FE-857A-6A749DB6E8DD}" type="presParOf" srcId="{2775D265-7612-472A-B55B-00DA56AA5CC6}" destId="{C922FE4B-24AD-4592-958C-BE10D0D8C5A5}" srcOrd="5" destOrd="0" presId="urn:microsoft.com/office/officeart/2005/8/layout/bProcess3"/>
    <dgm:cxn modelId="{03A93D7F-11E4-4129-99FA-1FC2ACB4B698}" type="presParOf" srcId="{C922FE4B-24AD-4592-958C-BE10D0D8C5A5}" destId="{FE0CD925-B238-41E6-AC3B-3F88B138419C}" srcOrd="0" destOrd="0" presId="urn:microsoft.com/office/officeart/2005/8/layout/bProcess3"/>
    <dgm:cxn modelId="{360F4B39-E539-45FE-B866-EFF79953FC54}" type="presParOf" srcId="{2775D265-7612-472A-B55B-00DA56AA5CC6}" destId="{782719A1-A46A-4C72-909C-3A880BD048B9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556835-99B7-4BE8-8099-FBAD7A37ED7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219FB81-3B74-4A84-8CB9-5659851AA49A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800" dirty="0">
              <a:solidFill>
                <a:schemeClr val="tx1"/>
              </a:solidFill>
              <a:latin typeface="Trebuchet MS" panose="020B0603020202020204" pitchFamily="34" charset="0"/>
            </a:rPr>
            <a:t> Логика, </a:t>
          </a:r>
          <a:r>
            <a:rPr lang="ru-RU" sz="2800" dirty="0" err="1">
              <a:solidFill>
                <a:schemeClr val="tx1"/>
              </a:solidFill>
              <a:latin typeface="Trebuchet MS" panose="020B0603020202020204" pitchFamily="34" charset="0"/>
            </a:rPr>
            <a:t>която</a:t>
          </a:r>
          <a:r>
            <a:rPr lang="ru-RU" sz="2800" dirty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2800" dirty="0" err="1">
              <a:solidFill>
                <a:schemeClr val="tx1"/>
              </a:solidFill>
              <a:latin typeface="Trebuchet MS" panose="020B0603020202020204" pitchFamily="34" charset="0"/>
            </a:rPr>
            <a:t>гарантира</a:t>
          </a:r>
          <a:r>
            <a:rPr lang="ru-RU" sz="2800" dirty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2800" dirty="0" err="1">
              <a:solidFill>
                <a:schemeClr val="tx1"/>
              </a:solidFill>
              <a:latin typeface="Trebuchet MS" panose="020B0603020202020204" pitchFamily="34" charset="0"/>
            </a:rPr>
            <a:t>последователност</a:t>
          </a:r>
          <a:r>
            <a:rPr lang="ru-RU" sz="2800" dirty="0">
              <a:solidFill>
                <a:schemeClr val="tx1"/>
              </a:solidFill>
              <a:latin typeface="Trebuchet MS" panose="020B0603020202020204" pitchFamily="34" charset="0"/>
            </a:rPr>
            <a:t> и </a:t>
          </a:r>
          <a:r>
            <a:rPr lang="ru-RU" sz="2800" dirty="0" err="1">
              <a:solidFill>
                <a:schemeClr val="tx1"/>
              </a:solidFill>
              <a:latin typeface="Trebuchet MS" panose="020B0603020202020204" pitchFamily="34" charset="0"/>
            </a:rPr>
            <a:t>измеримост</a:t>
          </a:r>
          <a:r>
            <a:rPr lang="ru-RU" sz="2800" dirty="0">
              <a:solidFill>
                <a:schemeClr val="tx1"/>
              </a:solidFill>
              <a:latin typeface="Trebuchet MS" panose="020B0603020202020204" pitchFamily="34" charset="0"/>
            </a:rPr>
            <a:t>.</a:t>
          </a:r>
          <a:endParaRPr lang="bg-BG" sz="28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86813585-C4C4-4D28-9042-AEDB5BCFF600}" type="parTrans" cxnId="{31B3FB01-7DF4-443C-9F25-92BEE3BC1261}">
      <dgm:prSet/>
      <dgm:spPr/>
      <dgm:t>
        <a:bodyPr/>
        <a:lstStyle/>
        <a:p>
          <a:endParaRPr lang="bg-BG"/>
        </a:p>
      </dgm:t>
    </dgm:pt>
    <dgm:pt modelId="{F0FDF305-E3CA-42B7-9CA5-834EFF7FB691}" type="sibTrans" cxnId="{31B3FB01-7DF4-443C-9F25-92BEE3BC1261}">
      <dgm:prSet/>
      <dgm:spPr/>
      <dgm:t>
        <a:bodyPr/>
        <a:lstStyle/>
        <a:p>
          <a:endParaRPr lang="bg-BG"/>
        </a:p>
      </dgm:t>
    </dgm:pt>
    <dgm:pt modelId="{A6879D66-62A9-43A9-A67B-D723C78EF872}" type="pres">
      <dgm:prSet presAssocID="{8A556835-99B7-4BE8-8099-FBAD7A37ED75}" presName="Name0" presStyleCnt="0">
        <dgm:presLayoutVars>
          <dgm:dir/>
          <dgm:resizeHandles val="exact"/>
        </dgm:presLayoutVars>
      </dgm:prSet>
      <dgm:spPr/>
    </dgm:pt>
    <dgm:pt modelId="{6F0B3836-CE42-4DD8-955A-F15CABBA02B8}" type="pres">
      <dgm:prSet presAssocID="{F219FB81-3B74-4A84-8CB9-5659851AA49A}" presName="node" presStyleLbl="node1" presStyleIdx="0" presStyleCnt="1">
        <dgm:presLayoutVars>
          <dgm:bulletEnabled val="1"/>
        </dgm:presLayoutVars>
      </dgm:prSet>
      <dgm:spPr/>
    </dgm:pt>
  </dgm:ptLst>
  <dgm:cxnLst>
    <dgm:cxn modelId="{31B3FB01-7DF4-443C-9F25-92BEE3BC1261}" srcId="{8A556835-99B7-4BE8-8099-FBAD7A37ED75}" destId="{F219FB81-3B74-4A84-8CB9-5659851AA49A}" srcOrd="0" destOrd="0" parTransId="{86813585-C4C4-4D28-9042-AEDB5BCFF600}" sibTransId="{F0FDF305-E3CA-42B7-9CA5-834EFF7FB691}"/>
    <dgm:cxn modelId="{49AE2A8F-795D-4208-9982-E5ED8070FDB5}" type="presOf" srcId="{F219FB81-3B74-4A84-8CB9-5659851AA49A}" destId="{6F0B3836-CE42-4DD8-955A-F15CABBA02B8}" srcOrd="0" destOrd="0" presId="urn:microsoft.com/office/officeart/2005/8/layout/process1"/>
    <dgm:cxn modelId="{3FE587DA-7D25-4988-9F96-77E534E95D50}" type="presOf" srcId="{8A556835-99B7-4BE8-8099-FBAD7A37ED75}" destId="{A6879D66-62A9-43A9-A67B-D723C78EF872}" srcOrd="0" destOrd="0" presId="urn:microsoft.com/office/officeart/2005/8/layout/process1"/>
    <dgm:cxn modelId="{DD98E6D9-1A02-48F5-BA7D-39127BCD26D0}" type="presParOf" srcId="{A6879D66-62A9-43A9-A67B-D723C78EF872}" destId="{6F0B3836-CE42-4DD8-955A-F15CABBA02B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882EC-8EA3-4932-8CDF-564703A9197D}" type="doc">
      <dgm:prSet loTypeId="urn:microsoft.com/office/officeart/2005/8/layout/radial5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bg-BG"/>
        </a:p>
      </dgm:t>
    </dgm:pt>
    <dgm:pt modelId="{A51DEA42-76CD-4E8C-9EA9-81D098BC314C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ДЕЙНОСТ</a:t>
          </a:r>
        </a:p>
      </dgm:t>
    </dgm:pt>
    <dgm:pt modelId="{A24CAD74-5B47-4F37-8D72-B2B1C6F61E17}" type="parTrans" cxnId="{677DBDAB-7562-4D13-9181-76195EDD6017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10C7D6AD-DAF7-454D-B3F5-B95911ADD442}" type="sibTrans" cxnId="{677DBDAB-7562-4D13-9181-76195EDD6017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D66BDED-D548-4020-8B6D-7534ED304CCE}">
      <dgm:prSet phldrT="[Текст]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КОЛКО?</a:t>
          </a:r>
        </a:p>
      </dgm:t>
    </dgm:pt>
    <dgm:pt modelId="{4B6E64E2-272C-4FED-9229-5F772F2274CA}" type="parTrans" cxnId="{27EC4CF4-AB00-4EDA-AD7A-7B17588880B1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DD9CB16-F68D-437F-A7BC-E64FC5D752E8}" type="sibTrans" cxnId="{27EC4CF4-AB00-4EDA-AD7A-7B17588880B1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4B28C7B5-2CF0-4E00-BD99-801C6DFB5E73}">
      <dgm:prSet phldrT="[Текст]"/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КАКВО?</a:t>
          </a:r>
        </a:p>
      </dgm:t>
    </dgm:pt>
    <dgm:pt modelId="{A2E7CCF1-DA5D-49AC-B8BA-D3A88EE97F26}" type="parTrans" cxnId="{6B155614-C385-4CD6-BB64-3C8678A9E577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526CC15-B456-47E5-B66D-8BACAA260228}" type="sibTrans" cxnId="{6B155614-C385-4CD6-BB64-3C8678A9E577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E178672-0801-48A6-B780-3C79E7F35269}">
      <dgm:prSet phldrT="[Текст]"/>
      <dgm:spPr/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ЗАЩО?</a:t>
          </a:r>
        </a:p>
      </dgm:t>
    </dgm:pt>
    <dgm:pt modelId="{DF352063-B98B-41A6-8AB8-2E0AA23C4D60}" type="parTrans" cxnId="{A5BC1E3D-BD62-4D8A-A443-11BD90753558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4A47446-E340-4378-9B45-8F22A8FE09AA}" type="sibTrans" cxnId="{A5BC1E3D-BD62-4D8A-A443-11BD90753558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05927F4-ED1D-43F6-81C6-CC6D2A0EE9C0}">
      <dgm:prSet phldrT="[Текст]"/>
      <dgm:spPr/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КАК?</a:t>
          </a:r>
        </a:p>
      </dgm:t>
    </dgm:pt>
    <dgm:pt modelId="{F1A985A7-9640-4EFB-9DD7-F7B41DBEE630}" type="parTrans" cxnId="{8816BB99-FB74-4AB5-9A83-F901E7075C53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FB88DE3C-5BAC-45AB-8ED9-EDA662AB2504}" type="sibTrans" cxnId="{8816BB99-FB74-4AB5-9A83-F901E7075C53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E5A431F-8199-447E-9884-C358CDED577C}">
      <dgm:prSet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КЪДЕ?</a:t>
          </a:r>
        </a:p>
      </dgm:t>
    </dgm:pt>
    <dgm:pt modelId="{D1DA1C9C-2D89-4438-8973-CFCF2BAE97AF}" type="parTrans" cxnId="{8EEB46F4-A3E7-4BC9-AFDF-D72C55BA760B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CB2EB4D8-2B3C-4F6D-BEDA-5EAC5EC1E2BF}" type="sibTrans" cxnId="{8EEB46F4-A3E7-4BC9-AFDF-D72C55BA760B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9F36813E-D11B-424A-9529-4BFA00F6C506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КОЙ?</a:t>
          </a:r>
        </a:p>
      </dgm:t>
    </dgm:pt>
    <dgm:pt modelId="{11691C8A-4A93-4A10-AED2-79D4A5DF58AC}" type="parTrans" cxnId="{EA41DD94-CDFB-48DA-91CC-6BA8BB2DC886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DE17F4E-5C8D-4947-AA82-FEA7A6181EE8}" type="sibTrans" cxnId="{EA41DD94-CDFB-48DA-91CC-6BA8BB2DC886}">
      <dgm:prSet/>
      <dgm:spPr/>
      <dgm:t>
        <a:bodyPr/>
        <a:lstStyle/>
        <a:p>
          <a:endParaRPr lang="bg-BG" b="1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FDBB004-695C-48C2-B8E4-DD097A9EC245}" type="pres">
      <dgm:prSet presAssocID="{4DC882EC-8EA3-4932-8CDF-564703A9197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74B367-6602-427C-9A27-F306898E5450}" type="pres">
      <dgm:prSet presAssocID="{A51DEA42-76CD-4E8C-9EA9-81D098BC314C}" presName="centerShape" presStyleLbl="node0" presStyleIdx="0" presStyleCnt="1"/>
      <dgm:spPr/>
    </dgm:pt>
    <dgm:pt modelId="{0909A556-487D-4B93-91C9-2FE65F7B65FF}" type="pres">
      <dgm:prSet presAssocID="{4B6E64E2-272C-4FED-9229-5F772F2274CA}" presName="parTrans" presStyleLbl="sibTrans2D1" presStyleIdx="0" presStyleCnt="6"/>
      <dgm:spPr/>
    </dgm:pt>
    <dgm:pt modelId="{95D2DA14-678D-4DA0-9E3C-8BDDCCE7D6F2}" type="pres">
      <dgm:prSet presAssocID="{4B6E64E2-272C-4FED-9229-5F772F2274CA}" presName="connectorText" presStyleLbl="sibTrans2D1" presStyleIdx="0" presStyleCnt="6"/>
      <dgm:spPr/>
    </dgm:pt>
    <dgm:pt modelId="{095C5A96-4E82-47FE-B690-6C51163D26FB}" type="pres">
      <dgm:prSet presAssocID="{AD66BDED-D548-4020-8B6D-7534ED304CCE}" presName="node" presStyleLbl="node1" presStyleIdx="0" presStyleCnt="6">
        <dgm:presLayoutVars>
          <dgm:bulletEnabled val="1"/>
        </dgm:presLayoutVars>
      </dgm:prSet>
      <dgm:spPr/>
    </dgm:pt>
    <dgm:pt modelId="{DE579C14-FD6C-4F82-8CA1-9D0C6A9844CA}" type="pres">
      <dgm:prSet presAssocID="{D1DA1C9C-2D89-4438-8973-CFCF2BAE97AF}" presName="parTrans" presStyleLbl="sibTrans2D1" presStyleIdx="1" presStyleCnt="6"/>
      <dgm:spPr/>
    </dgm:pt>
    <dgm:pt modelId="{D5775FEE-F3A0-4549-AA0D-F8EE3776D892}" type="pres">
      <dgm:prSet presAssocID="{D1DA1C9C-2D89-4438-8973-CFCF2BAE97AF}" presName="connectorText" presStyleLbl="sibTrans2D1" presStyleIdx="1" presStyleCnt="6"/>
      <dgm:spPr/>
    </dgm:pt>
    <dgm:pt modelId="{3F2A1EFF-3965-4DBF-B086-0D8EDF5592CF}" type="pres">
      <dgm:prSet presAssocID="{0E5A431F-8199-447E-9884-C358CDED577C}" presName="node" presStyleLbl="node1" presStyleIdx="1" presStyleCnt="6">
        <dgm:presLayoutVars>
          <dgm:bulletEnabled val="1"/>
        </dgm:presLayoutVars>
      </dgm:prSet>
      <dgm:spPr/>
    </dgm:pt>
    <dgm:pt modelId="{AE87DA2E-379A-41CC-84B7-B17BB557A171}" type="pres">
      <dgm:prSet presAssocID="{11691C8A-4A93-4A10-AED2-79D4A5DF58AC}" presName="parTrans" presStyleLbl="sibTrans2D1" presStyleIdx="2" presStyleCnt="6"/>
      <dgm:spPr/>
    </dgm:pt>
    <dgm:pt modelId="{B749D996-E4C1-43D3-8DB2-7E4B1B65B66B}" type="pres">
      <dgm:prSet presAssocID="{11691C8A-4A93-4A10-AED2-79D4A5DF58AC}" presName="connectorText" presStyleLbl="sibTrans2D1" presStyleIdx="2" presStyleCnt="6"/>
      <dgm:spPr/>
    </dgm:pt>
    <dgm:pt modelId="{B9405BEE-2398-4E21-91F8-1013ECBE0BAB}" type="pres">
      <dgm:prSet presAssocID="{9F36813E-D11B-424A-9529-4BFA00F6C506}" presName="node" presStyleLbl="node1" presStyleIdx="2" presStyleCnt="6">
        <dgm:presLayoutVars>
          <dgm:bulletEnabled val="1"/>
        </dgm:presLayoutVars>
      </dgm:prSet>
      <dgm:spPr/>
    </dgm:pt>
    <dgm:pt modelId="{2333E985-4DC4-4EF7-9745-9519A267E81E}" type="pres">
      <dgm:prSet presAssocID="{A2E7CCF1-DA5D-49AC-B8BA-D3A88EE97F26}" presName="parTrans" presStyleLbl="sibTrans2D1" presStyleIdx="3" presStyleCnt="6"/>
      <dgm:spPr/>
    </dgm:pt>
    <dgm:pt modelId="{7AB130AA-B8AE-4909-9D67-0C88BDCE05DC}" type="pres">
      <dgm:prSet presAssocID="{A2E7CCF1-DA5D-49AC-B8BA-D3A88EE97F26}" presName="connectorText" presStyleLbl="sibTrans2D1" presStyleIdx="3" presStyleCnt="6"/>
      <dgm:spPr/>
    </dgm:pt>
    <dgm:pt modelId="{93E0B75C-6971-4B61-B02E-F6D5B1751477}" type="pres">
      <dgm:prSet presAssocID="{4B28C7B5-2CF0-4E00-BD99-801C6DFB5E73}" presName="node" presStyleLbl="node1" presStyleIdx="3" presStyleCnt="6">
        <dgm:presLayoutVars>
          <dgm:bulletEnabled val="1"/>
        </dgm:presLayoutVars>
      </dgm:prSet>
      <dgm:spPr/>
    </dgm:pt>
    <dgm:pt modelId="{B69C3F21-5A65-40EA-ABAA-AD52EC467BE6}" type="pres">
      <dgm:prSet presAssocID="{DF352063-B98B-41A6-8AB8-2E0AA23C4D60}" presName="parTrans" presStyleLbl="sibTrans2D1" presStyleIdx="4" presStyleCnt="6"/>
      <dgm:spPr/>
    </dgm:pt>
    <dgm:pt modelId="{C506888C-5A9C-464D-9DA4-20765A41A3F2}" type="pres">
      <dgm:prSet presAssocID="{DF352063-B98B-41A6-8AB8-2E0AA23C4D60}" presName="connectorText" presStyleLbl="sibTrans2D1" presStyleIdx="4" presStyleCnt="6"/>
      <dgm:spPr/>
    </dgm:pt>
    <dgm:pt modelId="{34AA725B-E2F8-47F8-83C1-E0E56ECD8F69}" type="pres">
      <dgm:prSet presAssocID="{6E178672-0801-48A6-B780-3C79E7F35269}" presName="node" presStyleLbl="node1" presStyleIdx="4" presStyleCnt="6">
        <dgm:presLayoutVars>
          <dgm:bulletEnabled val="1"/>
        </dgm:presLayoutVars>
      </dgm:prSet>
      <dgm:spPr/>
    </dgm:pt>
    <dgm:pt modelId="{D1368FC2-A310-4210-B8BD-E0452DA9AFE9}" type="pres">
      <dgm:prSet presAssocID="{F1A985A7-9640-4EFB-9DD7-F7B41DBEE630}" presName="parTrans" presStyleLbl="sibTrans2D1" presStyleIdx="5" presStyleCnt="6"/>
      <dgm:spPr/>
    </dgm:pt>
    <dgm:pt modelId="{76FED09A-093A-4A7F-924A-549FFC82D817}" type="pres">
      <dgm:prSet presAssocID="{F1A985A7-9640-4EFB-9DD7-F7B41DBEE630}" presName="connectorText" presStyleLbl="sibTrans2D1" presStyleIdx="5" presStyleCnt="6"/>
      <dgm:spPr/>
    </dgm:pt>
    <dgm:pt modelId="{00422F93-B2D4-4D51-AC51-2EF081AC9A69}" type="pres">
      <dgm:prSet presAssocID="{605927F4-ED1D-43F6-81C6-CC6D2A0EE9C0}" presName="node" presStyleLbl="node1" presStyleIdx="5" presStyleCnt="6">
        <dgm:presLayoutVars>
          <dgm:bulletEnabled val="1"/>
        </dgm:presLayoutVars>
      </dgm:prSet>
      <dgm:spPr/>
    </dgm:pt>
  </dgm:ptLst>
  <dgm:cxnLst>
    <dgm:cxn modelId="{C832080B-92BD-4914-9691-CC8E7F65C61B}" type="presOf" srcId="{6E178672-0801-48A6-B780-3C79E7F35269}" destId="{34AA725B-E2F8-47F8-83C1-E0E56ECD8F69}" srcOrd="0" destOrd="0" presId="urn:microsoft.com/office/officeart/2005/8/layout/radial5"/>
    <dgm:cxn modelId="{6B155614-C385-4CD6-BB64-3C8678A9E577}" srcId="{A51DEA42-76CD-4E8C-9EA9-81D098BC314C}" destId="{4B28C7B5-2CF0-4E00-BD99-801C6DFB5E73}" srcOrd="3" destOrd="0" parTransId="{A2E7CCF1-DA5D-49AC-B8BA-D3A88EE97F26}" sibTransId="{6526CC15-B456-47E5-B66D-8BACAA260228}"/>
    <dgm:cxn modelId="{BC08261A-560A-4657-8C08-0D9AD872DE06}" type="presOf" srcId="{4B28C7B5-2CF0-4E00-BD99-801C6DFB5E73}" destId="{93E0B75C-6971-4B61-B02E-F6D5B1751477}" srcOrd="0" destOrd="0" presId="urn:microsoft.com/office/officeart/2005/8/layout/radial5"/>
    <dgm:cxn modelId="{77AA6E20-7868-4CD4-86DF-391AE32C8B72}" type="presOf" srcId="{11691C8A-4A93-4A10-AED2-79D4A5DF58AC}" destId="{AE87DA2E-379A-41CC-84B7-B17BB557A171}" srcOrd="0" destOrd="0" presId="urn:microsoft.com/office/officeart/2005/8/layout/radial5"/>
    <dgm:cxn modelId="{8153D020-BCFF-4F35-9F19-E9BC034ED624}" type="presOf" srcId="{4B6E64E2-272C-4FED-9229-5F772F2274CA}" destId="{95D2DA14-678D-4DA0-9E3C-8BDDCCE7D6F2}" srcOrd="1" destOrd="0" presId="urn:microsoft.com/office/officeart/2005/8/layout/radial5"/>
    <dgm:cxn modelId="{FD464C24-27E7-45B5-AA35-D01C85F00E1C}" type="presOf" srcId="{4B6E64E2-272C-4FED-9229-5F772F2274CA}" destId="{0909A556-487D-4B93-91C9-2FE65F7B65FF}" srcOrd="0" destOrd="0" presId="urn:microsoft.com/office/officeart/2005/8/layout/radial5"/>
    <dgm:cxn modelId="{1E9E1A29-F508-4295-81F1-AD73A3DF48FF}" type="presOf" srcId="{A2E7CCF1-DA5D-49AC-B8BA-D3A88EE97F26}" destId="{7AB130AA-B8AE-4909-9D67-0C88BDCE05DC}" srcOrd="1" destOrd="0" presId="urn:microsoft.com/office/officeart/2005/8/layout/radial5"/>
    <dgm:cxn modelId="{6C627E33-CE66-4C4C-8EED-18ECACEA4ABA}" type="presOf" srcId="{F1A985A7-9640-4EFB-9DD7-F7B41DBEE630}" destId="{76FED09A-093A-4A7F-924A-549FFC82D817}" srcOrd="1" destOrd="0" presId="urn:microsoft.com/office/officeart/2005/8/layout/radial5"/>
    <dgm:cxn modelId="{A5BC1E3D-BD62-4D8A-A443-11BD90753558}" srcId="{A51DEA42-76CD-4E8C-9EA9-81D098BC314C}" destId="{6E178672-0801-48A6-B780-3C79E7F35269}" srcOrd="4" destOrd="0" parTransId="{DF352063-B98B-41A6-8AB8-2E0AA23C4D60}" sibTransId="{A4A47446-E340-4378-9B45-8F22A8FE09AA}"/>
    <dgm:cxn modelId="{601E0450-CD51-4DD8-8DBB-E871D1D18707}" type="presOf" srcId="{DF352063-B98B-41A6-8AB8-2E0AA23C4D60}" destId="{C506888C-5A9C-464D-9DA4-20765A41A3F2}" srcOrd="1" destOrd="0" presId="urn:microsoft.com/office/officeart/2005/8/layout/radial5"/>
    <dgm:cxn modelId="{CA7A0456-E2F8-4F39-9445-B94D73449D1C}" type="presOf" srcId="{605927F4-ED1D-43F6-81C6-CC6D2A0EE9C0}" destId="{00422F93-B2D4-4D51-AC51-2EF081AC9A69}" srcOrd="0" destOrd="0" presId="urn:microsoft.com/office/officeart/2005/8/layout/radial5"/>
    <dgm:cxn modelId="{3E7D1F76-CEF3-4E3A-B479-20EAA25D1F20}" type="presOf" srcId="{9F36813E-D11B-424A-9529-4BFA00F6C506}" destId="{B9405BEE-2398-4E21-91F8-1013ECBE0BAB}" srcOrd="0" destOrd="0" presId="urn:microsoft.com/office/officeart/2005/8/layout/radial5"/>
    <dgm:cxn modelId="{C7F4DD8B-DA59-4B6C-B878-859536AB1037}" type="presOf" srcId="{AD66BDED-D548-4020-8B6D-7534ED304CCE}" destId="{095C5A96-4E82-47FE-B690-6C51163D26FB}" srcOrd="0" destOrd="0" presId="urn:microsoft.com/office/officeart/2005/8/layout/radial5"/>
    <dgm:cxn modelId="{EA41DD94-CDFB-48DA-91CC-6BA8BB2DC886}" srcId="{A51DEA42-76CD-4E8C-9EA9-81D098BC314C}" destId="{9F36813E-D11B-424A-9529-4BFA00F6C506}" srcOrd="2" destOrd="0" parTransId="{11691C8A-4A93-4A10-AED2-79D4A5DF58AC}" sibTransId="{7DE17F4E-5C8D-4947-AA82-FEA7A6181EE8}"/>
    <dgm:cxn modelId="{8816BB99-FB74-4AB5-9A83-F901E7075C53}" srcId="{A51DEA42-76CD-4E8C-9EA9-81D098BC314C}" destId="{605927F4-ED1D-43F6-81C6-CC6D2A0EE9C0}" srcOrd="5" destOrd="0" parTransId="{F1A985A7-9640-4EFB-9DD7-F7B41DBEE630}" sibTransId="{FB88DE3C-5BAC-45AB-8ED9-EDA662AB2504}"/>
    <dgm:cxn modelId="{746C6BA1-6FAD-4BA8-8E44-E3D4D345BC10}" type="presOf" srcId="{F1A985A7-9640-4EFB-9DD7-F7B41DBEE630}" destId="{D1368FC2-A310-4210-B8BD-E0452DA9AFE9}" srcOrd="0" destOrd="0" presId="urn:microsoft.com/office/officeart/2005/8/layout/radial5"/>
    <dgm:cxn modelId="{9C3922A6-5AD6-46BE-BBB3-B3FC4BDD4ED4}" type="presOf" srcId="{A2E7CCF1-DA5D-49AC-B8BA-D3A88EE97F26}" destId="{2333E985-4DC4-4EF7-9745-9519A267E81E}" srcOrd="0" destOrd="0" presId="urn:microsoft.com/office/officeart/2005/8/layout/radial5"/>
    <dgm:cxn modelId="{8F9D2FAA-E381-46D2-A4C7-B5BC6B887EA2}" type="presOf" srcId="{4DC882EC-8EA3-4932-8CDF-564703A9197D}" destId="{7FDBB004-695C-48C2-B8E4-DD097A9EC245}" srcOrd="0" destOrd="0" presId="urn:microsoft.com/office/officeart/2005/8/layout/radial5"/>
    <dgm:cxn modelId="{677DBDAB-7562-4D13-9181-76195EDD6017}" srcId="{4DC882EC-8EA3-4932-8CDF-564703A9197D}" destId="{A51DEA42-76CD-4E8C-9EA9-81D098BC314C}" srcOrd="0" destOrd="0" parTransId="{A24CAD74-5B47-4F37-8D72-B2B1C6F61E17}" sibTransId="{10C7D6AD-DAF7-454D-B3F5-B95911ADD442}"/>
    <dgm:cxn modelId="{414845BB-4AA1-4EE1-A60C-17C5706B0C84}" type="presOf" srcId="{11691C8A-4A93-4A10-AED2-79D4A5DF58AC}" destId="{B749D996-E4C1-43D3-8DB2-7E4B1B65B66B}" srcOrd="1" destOrd="0" presId="urn:microsoft.com/office/officeart/2005/8/layout/radial5"/>
    <dgm:cxn modelId="{FEDB18CA-D04D-49B9-9137-EB159B6F9386}" type="presOf" srcId="{A51DEA42-76CD-4E8C-9EA9-81D098BC314C}" destId="{7974B367-6602-427C-9A27-F306898E5450}" srcOrd="0" destOrd="0" presId="urn:microsoft.com/office/officeart/2005/8/layout/radial5"/>
    <dgm:cxn modelId="{D10745CF-8461-4241-AC64-A2A0F90F518F}" type="presOf" srcId="{D1DA1C9C-2D89-4438-8973-CFCF2BAE97AF}" destId="{DE579C14-FD6C-4F82-8CA1-9D0C6A9844CA}" srcOrd="0" destOrd="0" presId="urn:microsoft.com/office/officeart/2005/8/layout/radial5"/>
    <dgm:cxn modelId="{0C3850D0-D17E-4A27-A4A9-2FD3005616E3}" type="presOf" srcId="{D1DA1C9C-2D89-4438-8973-CFCF2BAE97AF}" destId="{D5775FEE-F3A0-4549-AA0D-F8EE3776D892}" srcOrd="1" destOrd="0" presId="urn:microsoft.com/office/officeart/2005/8/layout/radial5"/>
    <dgm:cxn modelId="{46A145EF-5725-4E5F-971A-B75BCE1BC925}" type="presOf" srcId="{DF352063-B98B-41A6-8AB8-2E0AA23C4D60}" destId="{B69C3F21-5A65-40EA-ABAA-AD52EC467BE6}" srcOrd="0" destOrd="0" presId="urn:microsoft.com/office/officeart/2005/8/layout/radial5"/>
    <dgm:cxn modelId="{8EEB46F4-A3E7-4BC9-AFDF-D72C55BA760B}" srcId="{A51DEA42-76CD-4E8C-9EA9-81D098BC314C}" destId="{0E5A431F-8199-447E-9884-C358CDED577C}" srcOrd="1" destOrd="0" parTransId="{D1DA1C9C-2D89-4438-8973-CFCF2BAE97AF}" sibTransId="{CB2EB4D8-2B3C-4F6D-BEDA-5EAC5EC1E2BF}"/>
    <dgm:cxn modelId="{27EC4CF4-AB00-4EDA-AD7A-7B17588880B1}" srcId="{A51DEA42-76CD-4E8C-9EA9-81D098BC314C}" destId="{AD66BDED-D548-4020-8B6D-7534ED304CCE}" srcOrd="0" destOrd="0" parTransId="{4B6E64E2-272C-4FED-9229-5F772F2274CA}" sibTransId="{7DD9CB16-F68D-437F-A7BC-E64FC5D752E8}"/>
    <dgm:cxn modelId="{E0477CF7-1FB7-4C30-A75C-CA8C6ACF99BB}" type="presOf" srcId="{0E5A431F-8199-447E-9884-C358CDED577C}" destId="{3F2A1EFF-3965-4DBF-B086-0D8EDF5592CF}" srcOrd="0" destOrd="0" presId="urn:microsoft.com/office/officeart/2005/8/layout/radial5"/>
    <dgm:cxn modelId="{4D3C8F7D-A258-458A-AB51-DE3262076474}" type="presParOf" srcId="{7FDBB004-695C-48C2-B8E4-DD097A9EC245}" destId="{7974B367-6602-427C-9A27-F306898E5450}" srcOrd="0" destOrd="0" presId="urn:microsoft.com/office/officeart/2005/8/layout/radial5"/>
    <dgm:cxn modelId="{B36A8E94-212A-464D-8C7C-34A66AAB4F3F}" type="presParOf" srcId="{7FDBB004-695C-48C2-B8E4-DD097A9EC245}" destId="{0909A556-487D-4B93-91C9-2FE65F7B65FF}" srcOrd="1" destOrd="0" presId="urn:microsoft.com/office/officeart/2005/8/layout/radial5"/>
    <dgm:cxn modelId="{94FD6286-B938-457D-BACA-492546A95F2E}" type="presParOf" srcId="{0909A556-487D-4B93-91C9-2FE65F7B65FF}" destId="{95D2DA14-678D-4DA0-9E3C-8BDDCCE7D6F2}" srcOrd="0" destOrd="0" presId="urn:microsoft.com/office/officeart/2005/8/layout/radial5"/>
    <dgm:cxn modelId="{5151B314-BEB3-4926-92AE-1084F28CE712}" type="presParOf" srcId="{7FDBB004-695C-48C2-B8E4-DD097A9EC245}" destId="{095C5A96-4E82-47FE-B690-6C51163D26FB}" srcOrd="2" destOrd="0" presId="urn:microsoft.com/office/officeart/2005/8/layout/radial5"/>
    <dgm:cxn modelId="{4CD7BD10-24B0-4007-BFB3-FD794A12CC60}" type="presParOf" srcId="{7FDBB004-695C-48C2-B8E4-DD097A9EC245}" destId="{DE579C14-FD6C-4F82-8CA1-9D0C6A9844CA}" srcOrd="3" destOrd="0" presId="urn:microsoft.com/office/officeart/2005/8/layout/radial5"/>
    <dgm:cxn modelId="{366366F8-70EA-4C1B-9977-8FBDA004C6D6}" type="presParOf" srcId="{DE579C14-FD6C-4F82-8CA1-9D0C6A9844CA}" destId="{D5775FEE-F3A0-4549-AA0D-F8EE3776D892}" srcOrd="0" destOrd="0" presId="urn:microsoft.com/office/officeart/2005/8/layout/radial5"/>
    <dgm:cxn modelId="{2EEF34D4-5FFC-4549-AE17-54E4D18AB347}" type="presParOf" srcId="{7FDBB004-695C-48C2-B8E4-DD097A9EC245}" destId="{3F2A1EFF-3965-4DBF-B086-0D8EDF5592CF}" srcOrd="4" destOrd="0" presId="urn:microsoft.com/office/officeart/2005/8/layout/radial5"/>
    <dgm:cxn modelId="{29964FC2-8262-46EF-9357-F0C086ADE711}" type="presParOf" srcId="{7FDBB004-695C-48C2-B8E4-DD097A9EC245}" destId="{AE87DA2E-379A-41CC-84B7-B17BB557A171}" srcOrd="5" destOrd="0" presId="urn:microsoft.com/office/officeart/2005/8/layout/radial5"/>
    <dgm:cxn modelId="{DA104788-1265-4790-9918-704DA182C5D0}" type="presParOf" srcId="{AE87DA2E-379A-41CC-84B7-B17BB557A171}" destId="{B749D996-E4C1-43D3-8DB2-7E4B1B65B66B}" srcOrd="0" destOrd="0" presId="urn:microsoft.com/office/officeart/2005/8/layout/radial5"/>
    <dgm:cxn modelId="{A4803A71-80F3-4044-AB97-08B202A35756}" type="presParOf" srcId="{7FDBB004-695C-48C2-B8E4-DD097A9EC245}" destId="{B9405BEE-2398-4E21-91F8-1013ECBE0BAB}" srcOrd="6" destOrd="0" presId="urn:microsoft.com/office/officeart/2005/8/layout/radial5"/>
    <dgm:cxn modelId="{A51717E5-BFDE-4832-95F3-EE64B1E7A1BD}" type="presParOf" srcId="{7FDBB004-695C-48C2-B8E4-DD097A9EC245}" destId="{2333E985-4DC4-4EF7-9745-9519A267E81E}" srcOrd="7" destOrd="0" presId="urn:microsoft.com/office/officeart/2005/8/layout/radial5"/>
    <dgm:cxn modelId="{FFC5C6A6-2C51-46BD-BBBD-6E7FAEAA8C4A}" type="presParOf" srcId="{2333E985-4DC4-4EF7-9745-9519A267E81E}" destId="{7AB130AA-B8AE-4909-9D67-0C88BDCE05DC}" srcOrd="0" destOrd="0" presId="urn:microsoft.com/office/officeart/2005/8/layout/radial5"/>
    <dgm:cxn modelId="{680E0096-8AD1-4130-92CA-3521A8231A4A}" type="presParOf" srcId="{7FDBB004-695C-48C2-B8E4-DD097A9EC245}" destId="{93E0B75C-6971-4B61-B02E-F6D5B1751477}" srcOrd="8" destOrd="0" presId="urn:microsoft.com/office/officeart/2005/8/layout/radial5"/>
    <dgm:cxn modelId="{44E4B731-22E6-4C16-A0E4-0FBDCBF867C5}" type="presParOf" srcId="{7FDBB004-695C-48C2-B8E4-DD097A9EC245}" destId="{B69C3F21-5A65-40EA-ABAA-AD52EC467BE6}" srcOrd="9" destOrd="0" presId="urn:microsoft.com/office/officeart/2005/8/layout/radial5"/>
    <dgm:cxn modelId="{F38E86EC-5A33-4778-9927-68EF8673F37F}" type="presParOf" srcId="{B69C3F21-5A65-40EA-ABAA-AD52EC467BE6}" destId="{C506888C-5A9C-464D-9DA4-20765A41A3F2}" srcOrd="0" destOrd="0" presId="urn:microsoft.com/office/officeart/2005/8/layout/radial5"/>
    <dgm:cxn modelId="{A68A089D-59B3-40A5-AE36-B830D8CD0393}" type="presParOf" srcId="{7FDBB004-695C-48C2-B8E4-DD097A9EC245}" destId="{34AA725B-E2F8-47F8-83C1-E0E56ECD8F69}" srcOrd="10" destOrd="0" presId="urn:microsoft.com/office/officeart/2005/8/layout/radial5"/>
    <dgm:cxn modelId="{B7425005-DBFE-4C7D-BCAC-C81645757FDD}" type="presParOf" srcId="{7FDBB004-695C-48C2-B8E4-DD097A9EC245}" destId="{D1368FC2-A310-4210-B8BD-E0452DA9AFE9}" srcOrd="11" destOrd="0" presId="urn:microsoft.com/office/officeart/2005/8/layout/radial5"/>
    <dgm:cxn modelId="{E8DB0A0C-5DF6-44A8-B8D4-4EE24FB4EDA8}" type="presParOf" srcId="{D1368FC2-A310-4210-B8BD-E0452DA9AFE9}" destId="{76FED09A-093A-4A7F-924A-549FFC82D817}" srcOrd="0" destOrd="0" presId="urn:microsoft.com/office/officeart/2005/8/layout/radial5"/>
    <dgm:cxn modelId="{289E736E-2EB1-4844-A701-A8EB6513BF13}" type="presParOf" srcId="{7FDBB004-695C-48C2-B8E4-DD097A9EC245}" destId="{00422F93-B2D4-4D51-AC51-2EF081AC9A69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BF691F-3113-4914-86E8-FD8A7CDFF3DE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bg-BG"/>
        </a:p>
      </dgm:t>
    </dgm:pt>
    <dgm:pt modelId="{25B7341E-B185-46FD-A209-CD90B40FEC70}">
      <dgm:prSet phldrT="[Текст]" custT="1"/>
      <dgm:spPr/>
      <dgm:t>
        <a:bodyPr/>
        <a:lstStyle/>
        <a:p>
          <a:r>
            <a:rPr lang="bg-BG" sz="1400" b="1" dirty="0">
              <a:latin typeface="Trebuchet MS" panose="020B0603020202020204" pitchFamily="34" charset="0"/>
            </a:rPr>
            <a:t>ДИЗАЙН</a:t>
          </a:r>
        </a:p>
      </dgm:t>
    </dgm:pt>
    <dgm:pt modelId="{A1437CF3-5C30-4E86-BAD5-7B1DCA9C85B8}" type="parTrans" cxnId="{7C7174AB-3783-4ABB-A1DA-BD666B774BBC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F33C536-0848-4A24-A7D4-70DA0CA6C037}" type="sibTrans" cxnId="{7C7174AB-3783-4ABB-A1DA-BD666B774BBC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EC75476A-D591-4764-BCF1-BCB39A05C30E}">
      <dgm:prSet phldrT="[Текст]" custT="1"/>
      <dgm:spPr/>
      <dgm:t>
        <a:bodyPr/>
        <a:lstStyle/>
        <a:p>
          <a:r>
            <a:rPr lang="bg-BG" sz="1400" b="1" dirty="0">
              <a:latin typeface="Trebuchet MS" panose="020B0603020202020204" pitchFamily="34" charset="0"/>
            </a:rPr>
            <a:t>РАЗРАБОТКА</a:t>
          </a:r>
          <a:r>
            <a:rPr lang="bg-BG" sz="1000" dirty="0">
              <a:latin typeface="Trebuchet MS" panose="020B0603020202020204" pitchFamily="34" charset="0"/>
            </a:rPr>
            <a:t> </a:t>
          </a:r>
        </a:p>
      </dgm:t>
    </dgm:pt>
    <dgm:pt modelId="{F0E4191C-E16C-4F92-8929-5FB50F2DD0A9}" type="parTrans" cxnId="{AABCBE9B-659A-4A57-AD1A-16FC370E09FD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3F5A7299-070B-4F33-8E73-02FCBBE58D09}" type="sibTrans" cxnId="{AABCBE9B-659A-4A57-AD1A-16FC370E09FD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6A8BEF6-A6C1-4C5D-BDF5-F8688E571B15}">
      <dgm:prSet phldrT="[Текст]" custT="1"/>
      <dgm:spPr/>
      <dgm:t>
        <a:bodyPr/>
        <a:lstStyle/>
        <a:p>
          <a:r>
            <a:rPr lang="bg-BG" sz="1400" b="1" dirty="0">
              <a:latin typeface="Trebuchet MS" panose="020B0603020202020204" pitchFamily="34" charset="0"/>
            </a:rPr>
            <a:t>ТЕСТВАНЕ</a:t>
          </a:r>
          <a:r>
            <a:rPr lang="bg-BG" sz="1200" dirty="0">
              <a:latin typeface="Trebuchet MS" panose="020B0603020202020204" pitchFamily="34" charset="0"/>
            </a:rPr>
            <a:t> </a:t>
          </a:r>
        </a:p>
      </dgm:t>
    </dgm:pt>
    <dgm:pt modelId="{C8CD3DC8-1073-49EF-BB78-48B103865F48}" type="parTrans" cxnId="{C58DDA29-1CD1-408E-8A5C-DFA4B360CF11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12B67F0F-142A-4332-A703-878AEC560FB1}" type="sibTrans" cxnId="{C58DDA29-1CD1-408E-8A5C-DFA4B360CF11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3E740C9B-DFD8-4516-9DC2-1F72006B5326}">
      <dgm:prSet custT="1"/>
      <dgm:spPr/>
      <dgm:t>
        <a:bodyPr/>
        <a:lstStyle/>
        <a:p>
          <a:r>
            <a:rPr lang="bg-BG" sz="1400" b="1" dirty="0">
              <a:latin typeface="Trebuchet MS" panose="020B0603020202020204" pitchFamily="34" charset="0"/>
            </a:rPr>
            <a:t>ДОСТАВКА</a:t>
          </a:r>
        </a:p>
      </dgm:t>
    </dgm:pt>
    <dgm:pt modelId="{5AAC7033-0AD5-4C79-A4A7-1CBC19A67E67}" type="parTrans" cxnId="{A63EAAFA-F895-4189-80F1-120620505432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88F800BD-8F14-4589-AD48-7C8FB1FE6478}" type="sibTrans" cxnId="{A63EAAFA-F895-4189-80F1-120620505432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C353F02-0160-49ED-9654-4D6C6556F5BC}">
      <dgm:prSet custT="1"/>
      <dgm:spPr/>
      <dgm:t>
        <a:bodyPr/>
        <a:lstStyle/>
        <a:p>
          <a:r>
            <a:rPr lang="en-US" sz="2400" dirty="0">
              <a:latin typeface="Trebuchet MS" panose="020B0603020202020204" pitchFamily="34" charset="0"/>
            </a:rPr>
            <a:t>- </a:t>
          </a:r>
          <a:r>
            <a:rPr lang="en-US" sz="1800" dirty="0" err="1">
              <a:latin typeface="Trebuchet MS" panose="020B0603020202020204" pitchFamily="34" charset="0"/>
            </a:rPr>
            <a:t>Всяка</a:t>
          </a:r>
          <a:r>
            <a:rPr lang="en-US" sz="1800" dirty="0">
              <a:latin typeface="Trebuchet MS" panose="020B0603020202020204" pitchFamily="34" charset="0"/>
            </a:rPr>
            <a:t> </a:t>
          </a:r>
          <a:r>
            <a:rPr lang="en-US" sz="1800" dirty="0" err="1">
              <a:latin typeface="Trebuchet MS" panose="020B0603020202020204" pitchFamily="34" charset="0"/>
            </a:rPr>
            <a:t>зависи</a:t>
          </a:r>
          <a:r>
            <a:rPr lang="en-US" sz="1800" dirty="0">
              <a:latin typeface="Trebuchet MS" panose="020B0603020202020204" pitchFamily="34" charset="0"/>
            </a:rPr>
            <a:t> </a:t>
          </a:r>
          <a:r>
            <a:rPr lang="en-US" sz="1800" dirty="0" err="1">
              <a:latin typeface="Trebuchet MS" panose="020B0603020202020204" pitchFamily="34" charset="0"/>
            </a:rPr>
            <a:t>от</a:t>
          </a:r>
          <a:r>
            <a:rPr lang="en-US" sz="1800" dirty="0">
              <a:latin typeface="Trebuchet MS" panose="020B0603020202020204" pitchFamily="34" charset="0"/>
            </a:rPr>
            <a:t> </a:t>
          </a:r>
          <a:r>
            <a:rPr lang="en-US" sz="1800" dirty="0" err="1">
              <a:latin typeface="Trebuchet MS" panose="020B0603020202020204" pitchFamily="34" charset="0"/>
            </a:rPr>
            <a:t>предходната</a:t>
          </a:r>
          <a:br>
            <a:rPr lang="en-US" sz="1800" dirty="0">
              <a:latin typeface="Trebuchet MS" panose="020B0603020202020204" pitchFamily="34" charset="0"/>
            </a:rPr>
          </a:br>
          <a:r>
            <a:rPr lang="en-US" sz="1800" dirty="0">
              <a:latin typeface="Trebuchet MS" panose="020B0603020202020204" pitchFamily="34" charset="0"/>
            </a:rPr>
            <a:t>- </a:t>
          </a:r>
          <a:r>
            <a:rPr lang="en-US" sz="1800" dirty="0" err="1">
              <a:latin typeface="Trebuchet MS" panose="020B0603020202020204" pitchFamily="34" charset="0"/>
            </a:rPr>
            <a:t>Нарушена</a:t>
          </a:r>
          <a:r>
            <a:rPr lang="en-US" sz="1800" dirty="0">
              <a:latin typeface="Trebuchet MS" panose="020B0603020202020204" pitchFamily="34" charset="0"/>
            </a:rPr>
            <a:t> </a:t>
          </a:r>
          <a:r>
            <a:rPr lang="en-US" sz="1800" dirty="0" err="1">
              <a:latin typeface="Trebuchet MS" panose="020B0603020202020204" pitchFamily="34" charset="0"/>
            </a:rPr>
            <a:t>последователност</a:t>
          </a:r>
          <a:r>
            <a:rPr lang="en-US" sz="1800" dirty="0">
              <a:latin typeface="Trebuchet MS" panose="020B0603020202020204" pitchFamily="34" charset="0"/>
            </a:rPr>
            <a:t> = </a:t>
          </a:r>
          <a:r>
            <a:rPr lang="en-US" sz="1800" dirty="0" err="1">
              <a:latin typeface="Trebuchet MS" panose="020B0603020202020204" pitchFamily="34" charset="0"/>
            </a:rPr>
            <a:t>забавяне</a:t>
          </a:r>
          <a:endParaRPr lang="bg-BG" sz="1800" dirty="0">
            <a:latin typeface="Trebuchet MS" panose="020B0603020202020204" pitchFamily="34" charset="0"/>
          </a:endParaRPr>
        </a:p>
      </dgm:t>
    </dgm:pt>
    <dgm:pt modelId="{1386EC0E-E6C1-4CD0-9D3D-2A1E090893E7}" type="parTrans" cxnId="{E051472F-5AD8-49EA-80A7-3EA554BB4CB5}">
      <dgm:prSet/>
      <dgm:spPr/>
      <dgm:t>
        <a:bodyPr/>
        <a:lstStyle/>
        <a:p>
          <a:endParaRPr lang="bg-BG"/>
        </a:p>
      </dgm:t>
    </dgm:pt>
    <dgm:pt modelId="{8B92016C-236A-4A8C-80BD-D3A574BE39CB}" type="sibTrans" cxnId="{E051472F-5AD8-49EA-80A7-3EA554BB4CB5}">
      <dgm:prSet/>
      <dgm:spPr/>
      <dgm:t>
        <a:bodyPr/>
        <a:lstStyle/>
        <a:p>
          <a:endParaRPr lang="bg-BG"/>
        </a:p>
      </dgm:t>
    </dgm:pt>
    <dgm:pt modelId="{BF9EBE37-0B0D-41B7-868D-B85066E9BFD1}" type="pres">
      <dgm:prSet presAssocID="{62BF691F-3113-4914-86E8-FD8A7CDFF3DE}" presName="Name0" presStyleCnt="0">
        <dgm:presLayoutVars>
          <dgm:dir/>
          <dgm:resizeHandles val="exact"/>
        </dgm:presLayoutVars>
      </dgm:prSet>
      <dgm:spPr/>
    </dgm:pt>
    <dgm:pt modelId="{3E9D73CD-F0FD-490A-8658-7A76BFD02355}" type="pres">
      <dgm:prSet presAssocID="{25B7341E-B185-46FD-A209-CD90B40FEC70}" presName="node" presStyleLbl="node1" presStyleIdx="0" presStyleCnt="5" custScaleX="130220">
        <dgm:presLayoutVars>
          <dgm:bulletEnabled val="1"/>
        </dgm:presLayoutVars>
      </dgm:prSet>
      <dgm:spPr/>
    </dgm:pt>
    <dgm:pt modelId="{3C8FDD7F-8E37-4086-9426-79575EF3FDB2}" type="pres">
      <dgm:prSet presAssocID="{6F33C536-0848-4A24-A7D4-70DA0CA6C037}" presName="sibTrans" presStyleLbl="sibTrans2D1" presStyleIdx="0" presStyleCnt="4"/>
      <dgm:spPr/>
    </dgm:pt>
    <dgm:pt modelId="{49A5EAFF-B72C-4AAF-A6DB-F242367907D9}" type="pres">
      <dgm:prSet presAssocID="{6F33C536-0848-4A24-A7D4-70DA0CA6C037}" presName="connectorText" presStyleLbl="sibTrans2D1" presStyleIdx="0" presStyleCnt="4"/>
      <dgm:spPr/>
    </dgm:pt>
    <dgm:pt modelId="{FBD259E8-A941-4550-B179-E655CB0517DC}" type="pres">
      <dgm:prSet presAssocID="{EC75476A-D591-4764-BCF1-BCB39A05C30E}" presName="node" presStyleLbl="node1" presStyleIdx="1" presStyleCnt="5" custScaleX="191426">
        <dgm:presLayoutVars>
          <dgm:bulletEnabled val="1"/>
        </dgm:presLayoutVars>
      </dgm:prSet>
      <dgm:spPr/>
    </dgm:pt>
    <dgm:pt modelId="{8B16C03F-C457-4E49-B8D2-9D818003B533}" type="pres">
      <dgm:prSet presAssocID="{3F5A7299-070B-4F33-8E73-02FCBBE58D09}" presName="sibTrans" presStyleLbl="sibTrans2D1" presStyleIdx="1" presStyleCnt="4"/>
      <dgm:spPr/>
    </dgm:pt>
    <dgm:pt modelId="{36467BE4-AC10-4F2C-9282-FD41F4056AEA}" type="pres">
      <dgm:prSet presAssocID="{3F5A7299-070B-4F33-8E73-02FCBBE58D09}" presName="connectorText" presStyleLbl="sibTrans2D1" presStyleIdx="1" presStyleCnt="4"/>
      <dgm:spPr/>
    </dgm:pt>
    <dgm:pt modelId="{6ECE893A-B58F-4D5A-A7BE-93E7AFBE9B98}" type="pres">
      <dgm:prSet presAssocID="{A6A8BEF6-A6C1-4C5D-BDF5-F8688E571B15}" presName="node" presStyleLbl="node1" presStyleIdx="2" presStyleCnt="5" custScaleX="135069">
        <dgm:presLayoutVars>
          <dgm:bulletEnabled val="1"/>
        </dgm:presLayoutVars>
      </dgm:prSet>
      <dgm:spPr/>
    </dgm:pt>
    <dgm:pt modelId="{9C1C2A48-7031-4A4B-A5D3-BEB77F223ACA}" type="pres">
      <dgm:prSet presAssocID="{12B67F0F-142A-4332-A703-878AEC560FB1}" presName="sibTrans" presStyleLbl="sibTrans2D1" presStyleIdx="2" presStyleCnt="4"/>
      <dgm:spPr/>
    </dgm:pt>
    <dgm:pt modelId="{3586C7D6-9245-4954-B153-85905AE22886}" type="pres">
      <dgm:prSet presAssocID="{12B67F0F-142A-4332-A703-878AEC560FB1}" presName="connectorText" presStyleLbl="sibTrans2D1" presStyleIdx="2" presStyleCnt="4"/>
      <dgm:spPr/>
    </dgm:pt>
    <dgm:pt modelId="{0C50E460-028F-4E55-9314-850DA1413200}" type="pres">
      <dgm:prSet presAssocID="{3E740C9B-DFD8-4516-9DC2-1F72006B5326}" presName="node" presStyleLbl="node1" presStyleIdx="3" presStyleCnt="5" custScaleX="155502">
        <dgm:presLayoutVars>
          <dgm:bulletEnabled val="1"/>
        </dgm:presLayoutVars>
      </dgm:prSet>
      <dgm:spPr/>
    </dgm:pt>
    <dgm:pt modelId="{CD833931-B061-4BD5-BBF0-996C1F026E0F}" type="pres">
      <dgm:prSet presAssocID="{88F800BD-8F14-4589-AD48-7C8FB1FE6478}" presName="sibTrans" presStyleLbl="sibTrans2D1" presStyleIdx="3" presStyleCnt="4"/>
      <dgm:spPr/>
    </dgm:pt>
    <dgm:pt modelId="{D5E63B7E-3F4B-4D73-BE59-6C6E6A8A3D98}" type="pres">
      <dgm:prSet presAssocID="{88F800BD-8F14-4589-AD48-7C8FB1FE6478}" presName="connectorText" presStyleLbl="sibTrans2D1" presStyleIdx="3" presStyleCnt="4"/>
      <dgm:spPr/>
    </dgm:pt>
    <dgm:pt modelId="{ED4B09AF-E406-40B5-9E6E-F49725B652B6}" type="pres">
      <dgm:prSet presAssocID="{2C353F02-0160-49ED-9654-4D6C6556F5BC}" presName="node" presStyleLbl="node1" presStyleIdx="4" presStyleCnt="5" custScaleX="327412" custScaleY="258290" custLinFactX="85804" custLinFactY="407" custLinFactNeighborX="100000" custLinFactNeighborY="100000">
        <dgm:presLayoutVars>
          <dgm:bulletEnabled val="1"/>
        </dgm:presLayoutVars>
      </dgm:prSet>
      <dgm:spPr/>
    </dgm:pt>
  </dgm:ptLst>
  <dgm:cxnLst>
    <dgm:cxn modelId="{6E303A1A-0390-4D37-93D5-FC509927F94F}" type="presOf" srcId="{88F800BD-8F14-4589-AD48-7C8FB1FE6478}" destId="{CD833931-B061-4BD5-BBF0-996C1F026E0F}" srcOrd="0" destOrd="0" presId="urn:microsoft.com/office/officeart/2005/8/layout/process1"/>
    <dgm:cxn modelId="{C58DDA29-1CD1-408E-8A5C-DFA4B360CF11}" srcId="{62BF691F-3113-4914-86E8-FD8A7CDFF3DE}" destId="{A6A8BEF6-A6C1-4C5D-BDF5-F8688E571B15}" srcOrd="2" destOrd="0" parTransId="{C8CD3DC8-1073-49EF-BB78-48B103865F48}" sibTransId="{12B67F0F-142A-4332-A703-878AEC560FB1}"/>
    <dgm:cxn modelId="{B2591B2D-12EF-46D4-9071-705D0213D7A2}" type="presOf" srcId="{12B67F0F-142A-4332-A703-878AEC560FB1}" destId="{3586C7D6-9245-4954-B153-85905AE22886}" srcOrd="1" destOrd="0" presId="urn:microsoft.com/office/officeart/2005/8/layout/process1"/>
    <dgm:cxn modelId="{E051472F-5AD8-49EA-80A7-3EA554BB4CB5}" srcId="{62BF691F-3113-4914-86E8-FD8A7CDFF3DE}" destId="{2C353F02-0160-49ED-9654-4D6C6556F5BC}" srcOrd="4" destOrd="0" parTransId="{1386EC0E-E6C1-4CD0-9D3D-2A1E090893E7}" sibTransId="{8B92016C-236A-4A8C-80BD-D3A574BE39CB}"/>
    <dgm:cxn modelId="{5157E334-2896-4E01-8B90-218E244CC0AC}" type="presOf" srcId="{EC75476A-D591-4764-BCF1-BCB39A05C30E}" destId="{FBD259E8-A941-4550-B179-E655CB0517DC}" srcOrd="0" destOrd="0" presId="urn:microsoft.com/office/officeart/2005/8/layout/process1"/>
    <dgm:cxn modelId="{036F7B3C-F68A-4C79-8B73-36C5D22C49CA}" type="presOf" srcId="{3E740C9B-DFD8-4516-9DC2-1F72006B5326}" destId="{0C50E460-028F-4E55-9314-850DA1413200}" srcOrd="0" destOrd="0" presId="urn:microsoft.com/office/officeart/2005/8/layout/process1"/>
    <dgm:cxn modelId="{203CA662-88CE-42D1-884A-2087339BE473}" type="presOf" srcId="{25B7341E-B185-46FD-A209-CD90B40FEC70}" destId="{3E9D73CD-F0FD-490A-8658-7A76BFD02355}" srcOrd="0" destOrd="0" presId="urn:microsoft.com/office/officeart/2005/8/layout/process1"/>
    <dgm:cxn modelId="{1E1CBC4C-0385-40A9-B258-8A298135904A}" type="presOf" srcId="{6F33C536-0848-4A24-A7D4-70DA0CA6C037}" destId="{49A5EAFF-B72C-4AAF-A6DB-F242367907D9}" srcOrd="1" destOrd="0" presId="urn:microsoft.com/office/officeart/2005/8/layout/process1"/>
    <dgm:cxn modelId="{484B306E-CB33-4D34-AB8A-928AA22269CA}" type="presOf" srcId="{2C353F02-0160-49ED-9654-4D6C6556F5BC}" destId="{ED4B09AF-E406-40B5-9E6E-F49725B652B6}" srcOrd="0" destOrd="0" presId="urn:microsoft.com/office/officeart/2005/8/layout/process1"/>
    <dgm:cxn modelId="{88D39B7A-019D-44DF-8DF7-123FF0504375}" type="presOf" srcId="{A6A8BEF6-A6C1-4C5D-BDF5-F8688E571B15}" destId="{6ECE893A-B58F-4D5A-A7BE-93E7AFBE9B98}" srcOrd="0" destOrd="0" presId="urn:microsoft.com/office/officeart/2005/8/layout/process1"/>
    <dgm:cxn modelId="{6E39FF80-3397-44EC-8CE2-661FE860A744}" type="presOf" srcId="{6F33C536-0848-4A24-A7D4-70DA0CA6C037}" destId="{3C8FDD7F-8E37-4086-9426-79575EF3FDB2}" srcOrd="0" destOrd="0" presId="urn:microsoft.com/office/officeart/2005/8/layout/process1"/>
    <dgm:cxn modelId="{3E4B0C84-E767-4E4C-B804-4DC07686B5CA}" type="presOf" srcId="{88F800BD-8F14-4589-AD48-7C8FB1FE6478}" destId="{D5E63B7E-3F4B-4D73-BE59-6C6E6A8A3D98}" srcOrd="1" destOrd="0" presId="urn:microsoft.com/office/officeart/2005/8/layout/process1"/>
    <dgm:cxn modelId="{02B80692-AF46-4301-8572-847F93994B7B}" type="presOf" srcId="{3F5A7299-070B-4F33-8E73-02FCBBE58D09}" destId="{8B16C03F-C457-4E49-B8D2-9D818003B533}" srcOrd="0" destOrd="0" presId="urn:microsoft.com/office/officeart/2005/8/layout/process1"/>
    <dgm:cxn modelId="{AABCBE9B-659A-4A57-AD1A-16FC370E09FD}" srcId="{62BF691F-3113-4914-86E8-FD8A7CDFF3DE}" destId="{EC75476A-D591-4764-BCF1-BCB39A05C30E}" srcOrd="1" destOrd="0" parTransId="{F0E4191C-E16C-4F92-8929-5FB50F2DD0A9}" sibTransId="{3F5A7299-070B-4F33-8E73-02FCBBE58D09}"/>
    <dgm:cxn modelId="{7C7174AB-3783-4ABB-A1DA-BD666B774BBC}" srcId="{62BF691F-3113-4914-86E8-FD8A7CDFF3DE}" destId="{25B7341E-B185-46FD-A209-CD90B40FEC70}" srcOrd="0" destOrd="0" parTransId="{A1437CF3-5C30-4E86-BAD5-7B1DCA9C85B8}" sibTransId="{6F33C536-0848-4A24-A7D4-70DA0CA6C037}"/>
    <dgm:cxn modelId="{7192A0B2-D2D8-4FB0-982D-552276A56296}" type="presOf" srcId="{3F5A7299-070B-4F33-8E73-02FCBBE58D09}" destId="{36467BE4-AC10-4F2C-9282-FD41F4056AEA}" srcOrd="1" destOrd="0" presId="urn:microsoft.com/office/officeart/2005/8/layout/process1"/>
    <dgm:cxn modelId="{8023E0B5-0699-47F9-BA7D-45D4662F32EC}" type="presOf" srcId="{62BF691F-3113-4914-86E8-FD8A7CDFF3DE}" destId="{BF9EBE37-0B0D-41B7-868D-B85066E9BFD1}" srcOrd="0" destOrd="0" presId="urn:microsoft.com/office/officeart/2005/8/layout/process1"/>
    <dgm:cxn modelId="{B929F7D3-AB43-44A9-ABF1-B73257B51C1F}" type="presOf" srcId="{12B67F0F-142A-4332-A703-878AEC560FB1}" destId="{9C1C2A48-7031-4A4B-A5D3-BEB77F223ACA}" srcOrd="0" destOrd="0" presId="urn:microsoft.com/office/officeart/2005/8/layout/process1"/>
    <dgm:cxn modelId="{A63EAAFA-F895-4189-80F1-120620505432}" srcId="{62BF691F-3113-4914-86E8-FD8A7CDFF3DE}" destId="{3E740C9B-DFD8-4516-9DC2-1F72006B5326}" srcOrd="3" destOrd="0" parTransId="{5AAC7033-0AD5-4C79-A4A7-1CBC19A67E67}" sibTransId="{88F800BD-8F14-4589-AD48-7C8FB1FE6478}"/>
    <dgm:cxn modelId="{6AEF51DA-99D0-4AE8-9C55-FCF582F48B01}" type="presParOf" srcId="{BF9EBE37-0B0D-41B7-868D-B85066E9BFD1}" destId="{3E9D73CD-F0FD-490A-8658-7A76BFD02355}" srcOrd="0" destOrd="0" presId="urn:microsoft.com/office/officeart/2005/8/layout/process1"/>
    <dgm:cxn modelId="{7C008F43-6ABD-4397-8627-C6DC271A5350}" type="presParOf" srcId="{BF9EBE37-0B0D-41B7-868D-B85066E9BFD1}" destId="{3C8FDD7F-8E37-4086-9426-79575EF3FDB2}" srcOrd="1" destOrd="0" presId="urn:microsoft.com/office/officeart/2005/8/layout/process1"/>
    <dgm:cxn modelId="{8DF9BEAC-F42B-41C5-A4D3-12C9B19CF148}" type="presParOf" srcId="{3C8FDD7F-8E37-4086-9426-79575EF3FDB2}" destId="{49A5EAFF-B72C-4AAF-A6DB-F242367907D9}" srcOrd="0" destOrd="0" presId="urn:microsoft.com/office/officeart/2005/8/layout/process1"/>
    <dgm:cxn modelId="{B6BBA0F2-5169-4537-9FFF-BC20A114FC40}" type="presParOf" srcId="{BF9EBE37-0B0D-41B7-868D-B85066E9BFD1}" destId="{FBD259E8-A941-4550-B179-E655CB0517DC}" srcOrd="2" destOrd="0" presId="urn:microsoft.com/office/officeart/2005/8/layout/process1"/>
    <dgm:cxn modelId="{F7437E39-405D-4D4B-9250-69ED21BFE277}" type="presParOf" srcId="{BF9EBE37-0B0D-41B7-868D-B85066E9BFD1}" destId="{8B16C03F-C457-4E49-B8D2-9D818003B533}" srcOrd="3" destOrd="0" presId="urn:microsoft.com/office/officeart/2005/8/layout/process1"/>
    <dgm:cxn modelId="{3041893C-A5B5-4983-99D8-B611D3925976}" type="presParOf" srcId="{8B16C03F-C457-4E49-B8D2-9D818003B533}" destId="{36467BE4-AC10-4F2C-9282-FD41F4056AEA}" srcOrd="0" destOrd="0" presId="urn:microsoft.com/office/officeart/2005/8/layout/process1"/>
    <dgm:cxn modelId="{3C64886C-206C-4E13-99C3-524E9A99EAFE}" type="presParOf" srcId="{BF9EBE37-0B0D-41B7-868D-B85066E9BFD1}" destId="{6ECE893A-B58F-4D5A-A7BE-93E7AFBE9B98}" srcOrd="4" destOrd="0" presId="urn:microsoft.com/office/officeart/2005/8/layout/process1"/>
    <dgm:cxn modelId="{D3C33E16-0CBF-4C72-94AF-3C982F7F3BEA}" type="presParOf" srcId="{BF9EBE37-0B0D-41B7-868D-B85066E9BFD1}" destId="{9C1C2A48-7031-4A4B-A5D3-BEB77F223ACA}" srcOrd="5" destOrd="0" presId="urn:microsoft.com/office/officeart/2005/8/layout/process1"/>
    <dgm:cxn modelId="{C8ABE740-0B43-4218-82B6-0E61BE137107}" type="presParOf" srcId="{9C1C2A48-7031-4A4B-A5D3-BEB77F223ACA}" destId="{3586C7D6-9245-4954-B153-85905AE22886}" srcOrd="0" destOrd="0" presId="urn:microsoft.com/office/officeart/2005/8/layout/process1"/>
    <dgm:cxn modelId="{F089C452-125C-4513-B3FA-180F61B68E12}" type="presParOf" srcId="{BF9EBE37-0B0D-41B7-868D-B85066E9BFD1}" destId="{0C50E460-028F-4E55-9314-850DA1413200}" srcOrd="6" destOrd="0" presId="urn:microsoft.com/office/officeart/2005/8/layout/process1"/>
    <dgm:cxn modelId="{7B64B0C8-F5E2-4C3C-9BB8-E3A9A9CDA640}" type="presParOf" srcId="{BF9EBE37-0B0D-41B7-868D-B85066E9BFD1}" destId="{CD833931-B061-4BD5-BBF0-996C1F026E0F}" srcOrd="7" destOrd="0" presId="urn:microsoft.com/office/officeart/2005/8/layout/process1"/>
    <dgm:cxn modelId="{19D19343-875E-4051-8080-ECEAB627C947}" type="presParOf" srcId="{CD833931-B061-4BD5-BBF0-996C1F026E0F}" destId="{D5E63B7E-3F4B-4D73-BE59-6C6E6A8A3D98}" srcOrd="0" destOrd="0" presId="urn:microsoft.com/office/officeart/2005/8/layout/process1"/>
    <dgm:cxn modelId="{F526EDDE-4F43-4219-8D0D-FE3BE7C2FF1E}" type="presParOf" srcId="{BF9EBE37-0B0D-41B7-868D-B85066E9BFD1}" destId="{ED4B09AF-E406-40B5-9E6E-F49725B652B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80B794-FD74-4DD0-95BD-20A721FE4027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bg-BG"/>
        </a:p>
      </dgm:t>
    </dgm:pt>
    <dgm:pt modelId="{280549B0-13C6-4BE3-977D-9926C721AAD6}">
      <dgm:prSet phldrT="[Текст]"/>
      <dgm:spPr/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ЗАВИСИМОСТИ </a:t>
          </a:r>
        </a:p>
      </dgm:t>
    </dgm:pt>
    <dgm:pt modelId="{FB0CB90A-BED3-4A3F-BA1E-1E6CDB0137E4}" type="parTrans" cxnId="{C0218EEC-CB64-4CDC-9521-F1F133C0AA2A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5759AFE8-13D8-4A1D-A91B-DE4C475177E4}" type="sibTrans" cxnId="{C0218EEC-CB64-4CDC-9521-F1F133C0AA2A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8B6444BD-58E2-43E0-9E44-10B41B0E35CE}">
      <dgm:prSet phldrT="[Текст]"/>
      <dgm:spPr/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ВЕРИЖНА РЕАКЦИЯ ПРИ ЗАКЪСНЕНИЕ</a:t>
          </a:r>
        </a:p>
      </dgm:t>
    </dgm:pt>
    <dgm:pt modelId="{BC0C94FE-574D-4106-B137-621C28B1A070}" type="parTrans" cxnId="{F59BB05F-A7E0-43C9-824E-27E8DC198A1F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A59A1DF6-666D-4EDE-973A-B278B749E473}" type="sibTrans" cxnId="{F59BB05F-A7E0-43C9-824E-27E8DC198A1F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AF7EA9FF-EDAB-4BBB-8F26-E313AE1F3E4B}">
      <dgm:prSet phldrT="[Текст]"/>
      <dgm:spPr/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ВСЯКА ДЕЙНОСТ ВЛИЯЕ НА СЛЕДВАЩАТА </a:t>
          </a:r>
        </a:p>
      </dgm:t>
    </dgm:pt>
    <dgm:pt modelId="{8D79325F-4715-414B-8520-387B35F610B5}" type="parTrans" cxnId="{7C549926-6A95-41FC-9B2E-C90E0BCE0213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7F3F1838-ACEF-4BE9-A3B2-67F632915CAA}" type="sibTrans" cxnId="{7C549926-6A95-41FC-9B2E-C90E0BCE0213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1525B368-5184-45A1-BE57-EBCBD63EE1A4}">
      <dgm:prSet phldrT="[Текст]"/>
      <dgm:spPr/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НАБЛЮДЕНИЕ И КОНТРОЛ</a:t>
          </a:r>
        </a:p>
      </dgm:t>
    </dgm:pt>
    <dgm:pt modelId="{A4E3E8D0-CF82-47EB-9E9D-5815026F358C}" type="parTrans" cxnId="{EFF3AC63-696A-497F-B7D1-7790FA3618B4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FD0006B5-EC97-49C4-9A00-2E960BE11DD5}" type="sibTrans" cxnId="{EFF3AC63-696A-497F-B7D1-7790FA3618B4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4E2DDFC7-18AC-4FFB-A628-43CC5AD99F86}">
      <dgm:prSet phldrT="[Текст]"/>
      <dgm:spPr/>
      <dgm:t>
        <a:bodyPr/>
        <a:lstStyle/>
        <a:p>
          <a:r>
            <a:rPr lang="bg-BG" b="1" dirty="0">
              <a:solidFill>
                <a:schemeClr val="tx1"/>
              </a:solidFill>
              <a:latin typeface="Trebuchet MS" panose="020B0603020202020204" pitchFamily="34" charset="0"/>
            </a:rPr>
            <a:t>СТАБИЛНОСТ</a:t>
          </a:r>
        </a:p>
      </dgm:t>
    </dgm:pt>
    <dgm:pt modelId="{FC2B2C08-871D-4D9A-BA30-BAF8A7DF5F0B}" type="parTrans" cxnId="{303FD9C6-E9E8-4EB1-8770-24A5034FA001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0FE6A66C-66FC-436E-A392-C360260BA833}" type="sibTrans" cxnId="{303FD9C6-E9E8-4EB1-8770-24A5034FA001}">
      <dgm:prSet/>
      <dgm:spPr/>
      <dgm:t>
        <a:bodyPr/>
        <a:lstStyle/>
        <a:p>
          <a:endParaRPr lang="bg-BG">
            <a:latin typeface="Trebuchet MS" panose="020B0603020202020204" pitchFamily="34" charset="0"/>
          </a:endParaRPr>
        </a:p>
      </dgm:t>
    </dgm:pt>
    <dgm:pt modelId="{804493FD-5CD5-4F95-833D-15AF0B9E778C}" type="pres">
      <dgm:prSet presAssocID="{6480B794-FD74-4DD0-95BD-20A721FE4027}" presName="compositeShape" presStyleCnt="0">
        <dgm:presLayoutVars>
          <dgm:chMax val="7"/>
          <dgm:dir/>
          <dgm:resizeHandles val="exact"/>
        </dgm:presLayoutVars>
      </dgm:prSet>
      <dgm:spPr/>
    </dgm:pt>
    <dgm:pt modelId="{F699A095-6D93-4CFC-BDE0-AA1859F590F6}" type="pres">
      <dgm:prSet presAssocID="{6480B794-FD74-4DD0-95BD-20A721FE4027}" presName="wedge1" presStyleLbl="node1" presStyleIdx="0" presStyleCnt="5"/>
      <dgm:spPr/>
    </dgm:pt>
    <dgm:pt modelId="{2CE168D9-70E9-42EE-8793-2992809D76B4}" type="pres">
      <dgm:prSet presAssocID="{6480B794-FD74-4DD0-95BD-20A721FE4027}" presName="dummy1a" presStyleCnt="0"/>
      <dgm:spPr/>
    </dgm:pt>
    <dgm:pt modelId="{D47D9813-A65A-42F1-AA12-9328664ED788}" type="pres">
      <dgm:prSet presAssocID="{6480B794-FD74-4DD0-95BD-20A721FE4027}" presName="dummy1b" presStyleCnt="0"/>
      <dgm:spPr/>
    </dgm:pt>
    <dgm:pt modelId="{C2BFF126-6290-4B06-9D96-B5834E157B91}" type="pres">
      <dgm:prSet presAssocID="{6480B794-FD74-4DD0-95BD-20A721FE4027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1715607-C347-4C42-B812-05FC7DC47F44}" type="pres">
      <dgm:prSet presAssocID="{6480B794-FD74-4DD0-95BD-20A721FE4027}" presName="wedge2" presStyleLbl="node1" presStyleIdx="1" presStyleCnt="5"/>
      <dgm:spPr/>
    </dgm:pt>
    <dgm:pt modelId="{CEAD61DF-1EDA-4276-B018-112CA3610EDC}" type="pres">
      <dgm:prSet presAssocID="{6480B794-FD74-4DD0-95BD-20A721FE4027}" presName="dummy2a" presStyleCnt="0"/>
      <dgm:spPr/>
    </dgm:pt>
    <dgm:pt modelId="{6BD9EAB2-2B08-45D5-8CAD-A436A45372FE}" type="pres">
      <dgm:prSet presAssocID="{6480B794-FD74-4DD0-95BD-20A721FE4027}" presName="dummy2b" presStyleCnt="0"/>
      <dgm:spPr/>
    </dgm:pt>
    <dgm:pt modelId="{20DDF8BE-2C80-4D98-A4BA-6AF996F0A786}" type="pres">
      <dgm:prSet presAssocID="{6480B794-FD74-4DD0-95BD-20A721FE4027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EE06F94C-700C-4F22-A34F-3FF0D23C5B55}" type="pres">
      <dgm:prSet presAssocID="{6480B794-FD74-4DD0-95BD-20A721FE4027}" presName="wedge3" presStyleLbl="node1" presStyleIdx="2" presStyleCnt="5"/>
      <dgm:spPr/>
    </dgm:pt>
    <dgm:pt modelId="{61145256-22A9-4941-B41D-D6DA39B18D08}" type="pres">
      <dgm:prSet presAssocID="{6480B794-FD74-4DD0-95BD-20A721FE4027}" presName="dummy3a" presStyleCnt="0"/>
      <dgm:spPr/>
    </dgm:pt>
    <dgm:pt modelId="{E95ACE1F-1A53-4C5E-AB3B-F896A5EACCF1}" type="pres">
      <dgm:prSet presAssocID="{6480B794-FD74-4DD0-95BD-20A721FE4027}" presName="dummy3b" presStyleCnt="0"/>
      <dgm:spPr/>
    </dgm:pt>
    <dgm:pt modelId="{B21B2567-1661-4A9D-A0B8-AA0B37CF0DF8}" type="pres">
      <dgm:prSet presAssocID="{6480B794-FD74-4DD0-95BD-20A721FE4027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D7F7173E-5596-4F0E-9118-F20DC42160B4}" type="pres">
      <dgm:prSet presAssocID="{6480B794-FD74-4DD0-95BD-20A721FE4027}" presName="wedge4" presStyleLbl="node1" presStyleIdx="3" presStyleCnt="5"/>
      <dgm:spPr/>
    </dgm:pt>
    <dgm:pt modelId="{6DDFC7A8-FB6D-4A72-A4D9-B0633001800B}" type="pres">
      <dgm:prSet presAssocID="{6480B794-FD74-4DD0-95BD-20A721FE4027}" presName="dummy4a" presStyleCnt="0"/>
      <dgm:spPr/>
    </dgm:pt>
    <dgm:pt modelId="{59EE9A7C-021F-4DFE-8755-7952E6C5CAA7}" type="pres">
      <dgm:prSet presAssocID="{6480B794-FD74-4DD0-95BD-20A721FE4027}" presName="dummy4b" presStyleCnt="0"/>
      <dgm:spPr/>
    </dgm:pt>
    <dgm:pt modelId="{428B04B0-54B5-4132-BD4F-8B053C683122}" type="pres">
      <dgm:prSet presAssocID="{6480B794-FD74-4DD0-95BD-20A721FE4027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47A79D1C-7C78-4206-8C54-11C5B55DED6B}" type="pres">
      <dgm:prSet presAssocID="{6480B794-FD74-4DD0-95BD-20A721FE4027}" presName="wedge5" presStyleLbl="node1" presStyleIdx="4" presStyleCnt="5"/>
      <dgm:spPr/>
    </dgm:pt>
    <dgm:pt modelId="{CBD3FF20-AC4D-4BE7-805E-A19F54420E73}" type="pres">
      <dgm:prSet presAssocID="{6480B794-FD74-4DD0-95BD-20A721FE4027}" presName="dummy5a" presStyleCnt="0"/>
      <dgm:spPr/>
    </dgm:pt>
    <dgm:pt modelId="{B4D23010-279D-426E-AE0E-C09C1C776458}" type="pres">
      <dgm:prSet presAssocID="{6480B794-FD74-4DD0-95BD-20A721FE4027}" presName="dummy5b" presStyleCnt="0"/>
      <dgm:spPr/>
    </dgm:pt>
    <dgm:pt modelId="{A6E0FF46-90FD-408D-873A-8AD0AE8F785B}" type="pres">
      <dgm:prSet presAssocID="{6480B794-FD74-4DD0-95BD-20A721FE4027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2FE7E771-9C5D-42DD-8AFB-565BD850CDC6}" type="pres">
      <dgm:prSet presAssocID="{5759AFE8-13D8-4A1D-A91B-DE4C475177E4}" presName="arrowWedge1" presStyleLbl="fgSibTrans2D1" presStyleIdx="0" presStyleCnt="5"/>
      <dgm:spPr/>
    </dgm:pt>
    <dgm:pt modelId="{678D789C-B8B9-496D-BF0C-708B99B37052}" type="pres">
      <dgm:prSet presAssocID="{A59A1DF6-666D-4EDE-973A-B278B749E473}" presName="arrowWedge2" presStyleLbl="fgSibTrans2D1" presStyleIdx="1" presStyleCnt="5"/>
      <dgm:spPr/>
    </dgm:pt>
    <dgm:pt modelId="{CC2B2F62-A33B-4298-9CEE-92B144455CE2}" type="pres">
      <dgm:prSet presAssocID="{7F3F1838-ACEF-4BE9-A3B2-67F632915CAA}" presName="arrowWedge3" presStyleLbl="fgSibTrans2D1" presStyleIdx="2" presStyleCnt="5"/>
      <dgm:spPr/>
    </dgm:pt>
    <dgm:pt modelId="{8A3CC90D-C9F3-4C22-A407-F90772D0261A}" type="pres">
      <dgm:prSet presAssocID="{FD0006B5-EC97-49C4-9A00-2E960BE11DD5}" presName="arrowWedge4" presStyleLbl="fgSibTrans2D1" presStyleIdx="3" presStyleCnt="5"/>
      <dgm:spPr/>
    </dgm:pt>
    <dgm:pt modelId="{3380B2C1-F657-41DA-847C-EB9E0A3D42E7}" type="pres">
      <dgm:prSet presAssocID="{0FE6A66C-66FC-436E-A392-C360260BA833}" presName="arrowWedge5" presStyleLbl="fgSibTrans2D1" presStyleIdx="4" presStyleCnt="5"/>
      <dgm:spPr/>
    </dgm:pt>
  </dgm:ptLst>
  <dgm:cxnLst>
    <dgm:cxn modelId="{E67CC220-6311-4930-BCAB-9A07E1239D74}" type="presOf" srcId="{AF7EA9FF-EDAB-4BBB-8F26-E313AE1F3E4B}" destId="{EE06F94C-700C-4F22-A34F-3FF0D23C5B55}" srcOrd="0" destOrd="0" presId="urn:microsoft.com/office/officeart/2005/8/layout/cycle8"/>
    <dgm:cxn modelId="{7C549926-6A95-41FC-9B2E-C90E0BCE0213}" srcId="{6480B794-FD74-4DD0-95BD-20A721FE4027}" destId="{AF7EA9FF-EDAB-4BBB-8F26-E313AE1F3E4B}" srcOrd="2" destOrd="0" parTransId="{8D79325F-4715-414B-8520-387B35F610B5}" sibTransId="{7F3F1838-ACEF-4BE9-A3B2-67F632915CAA}"/>
    <dgm:cxn modelId="{F33BF33D-03EF-4AEC-8C69-7275008B47B4}" type="presOf" srcId="{280549B0-13C6-4BE3-977D-9926C721AAD6}" destId="{C2BFF126-6290-4B06-9D96-B5834E157B91}" srcOrd="1" destOrd="0" presId="urn:microsoft.com/office/officeart/2005/8/layout/cycle8"/>
    <dgm:cxn modelId="{F59BB05F-A7E0-43C9-824E-27E8DC198A1F}" srcId="{6480B794-FD74-4DD0-95BD-20A721FE4027}" destId="{8B6444BD-58E2-43E0-9E44-10B41B0E35CE}" srcOrd="1" destOrd="0" parTransId="{BC0C94FE-574D-4106-B137-621C28B1A070}" sibTransId="{A59A1DF6-666D-4EDE-973A-B278B749E473}"/>
    <dgm:cxn modelId="{E13FB242-2376-4A33-8A29-B0AB48CE1007}" type="presOf" srcId="{280549B0-13C6-4BE3-977D-9926C721AAD6}" destId="{F699A095-6D93-4CFC-BDE0-AA1859F590F6}" srcOrd="0" destOrd="0" presId="urn:microsoft.com/office/officeart/2005/8/layout/cycle8"/>
    <dgm:cxn modelId="{EFF3AC63-696A-497F-B7D1-7790FA3618B4}" srcId="{6480B794-FD74-4DD0-95BD-20A721FE4027}" destId="{1525B368-5184-45A1-BE57-EBCBD63EE1A4}" srcOrd="3" destOrd="0" parTransId="{A4E3E8D0-CF82-47EB-9E9D-5815026F358C}" sibTransId="{FD0006B5-EC97-49C4-9A00-2E960BE11DD5}"/>
    <dgm:cxn modelId="{41573E67-63C6-4E94-9836-636D871DDBD6}" type="presOf" srcId="{AF7EA9FF-EDAB-4BBB-8F26-E313AE1F3E4B}" destId="{B21B2567-1661-4A9D-A0B8-AA0B37CF0DF8}" srcOrd="1" destOrd="0" presId="urn:microsoft.com/office/officeart/2005/8/layout/cycle8"/>
    <dgm:cxn modelId="{3A46D272-8BC5-4AF0-9693-1DE758141808}" type="presOf" srcId="{6480B794-FD74-4DD0-95BD-20A721FE4027}" destId="{804493FD-5CD5-4F95-833D-15AF0B9E778C}" srcOrd="0" destOrd="0" presId="urn:microsoft.com/office/officeart/2005/8/layout/cycle8"/>
    <dgm:cxn modelId="{A56ED852-BC75-4DD2-8327-34F5F6FC6C25}" type="presOf" srcId="{1525B368-5184-45A1-BE57-EBCBD63EE1A4}" destId="{428B04B0-54B5-4132-BD4F-8B053C683122}" srcOrd="1" destOrd="0" presId="urn:microsoft.com/office/officeart/2005/8/layout/cycle8"/>
    <dgm:cxn modelId="{BB3EBE7D-508A-4993-83D6-4DB557E60BE4}" type="presOf" srcId="{4E2DDFC7-18AC-4FFB-A628-43CC5AD99F86}" destId="{47A79D1C-7C78-4206-8C54-11C5B55DED6B}" srcOrd="0" destOrd="0" presId="urn:microsoft.com/office/officeart/2005/8/layout/cycle8"/>
    <dgm:cxn modelId="{78B16499-BF5D-439C-8617-45035CD5BED5}" type="presOf" srcId="{1525B368-5184-45A1-BE57-EBCBD63EE1A4}" destId="{D7F7173E-5596-4F0E-9118-F20DC42160B4}" srcOrd="0" destOrd="0" presId="urn:microsoft.com/office/officeart/2005/8/layout/cycle8"/>
    <dgm:cxn modelId="{C8AE64A7-64E2-4A93-841B-890A0651F089}" type="presOf" srcId="{8B6444BD-58E2-43E0-9E44-10B41B0E35CE}" destId="{20DDF8BE-2C80-4D98-A4BA-6AF996F0A786}" srcOrd="1" destOrd="0" presId="urn:microsoft.com/office/officeart/2005/8/layout/cycle8"/>
    <dgm:cxn modelId="{303FD9C6-E9E8-4EB1-8770-24A5034FA001}" srcId="{6480B794-FD74-4DD0-95BD-20A721FE4027}" destId="{4E2DDFC7-18AC-4FFB-A628-43CC5AD99F86}" srcOrd="4" destOrd="0" parTransId="{FC2B2C08-871D-4D9A-BA30-BAF8A7DF5F0B}" sibTransId="{0FE6A66C-66FC-436E-A392-C360260BA833}"/>
    <dgm:cxn modelId="{AA4974CA-80B4-4094-9202-4FE09D9FC22B}" type="presOf" srcId="{4E2DDFC7-18AC-4FFB-A628-43CC5AD99F86}" destId="{A6E0FF46-90FD-408D-873A-8AD0AE8F785B}" srcOrd="1" destOrd="0" presId="urn:microsoft.com/office/officeart/2005/8/layout/cycle8"/>
    <dgm:cxn modelId="{C0218EEC-CB64-4CDC-9521-F1F133C0AA2A}" srcId="{6480B794-FD74-4DD0-95BD-20A721FE4027}" destId="{280549B0-13C6-4BE3-977D-9926C721AAD6}" srcOrd="0" destOrd="0" parTransId="{FB0CB90A-BED3-4A3F-BA1E-1E6CDB0137E4}" sibTransId="{5759AFE8-13D8-4A1D-A91B-DE4C475177E4}"/>
    <dgm:cxn modelId="{FC1A48F8-7251-40C5-8FF4-419338022A7E}" type="presOf" srcId="{8B6444BD-58E2-43E0-9E44-10B41B0E35CE}" destId="{71715607-C347-4C42-B812-05FC7DC47F44}" srcOrd="0" destOrd="0" presId="urn:microsoft.com/office/officeart/2005/8/layout/cycle8"/>
    <dgm:cxn modelId="{2630019D-04F4-4F3F-B1B4-F73E0B553EDC}" type="presParOf" srcId="{804493FD-5CD5-4F95-833D-15AF0B9E778C}" destId="{F699A095-6D93-4CFC-BDE0-AA1859F590F6}" srcOrd="0" destOrd="0" presId="urn:microsoft.com/office/officeart/2005/8/layout/cycle8"/>
    <dgm:cxn modelId="{F9E2E2F3-FB36-4780-92C0-A1881B566E68}" type="presParOf" srcId="{804493FD-5CD5-4F95-833D-15AF0B9E778C}" destId="{2CE168D9-70E9-42EE-8793-2992809D76B4}" srcOrd="1" destOrd="0" presId="urn:microsoft.com/office/officeart/2005/8/layout/cycle8"/>
    <dgm:cxn modelId="{526E61D0-2C23-4923-BBB2-9596725EB8E1}" type="presParOf" srcId="{804493FD-5CD5-4F95-833D-15AF0B9E778C}" destId="{D47D9813-A65A-42F1-AA12-9328664ED788}" srcOrd="2" destOrd="0" presId="urn:microsoft.com/office/officeart/2005/8/layout/cycle8"/>
    <dgm:cxn modelId="{D6659A3C-CD52-41AC-AF92-D1C260E5A1CF}" type="presParOf" srcId="{804493FD-5CD5-4F95-833D-15AF0B9E778C}" destId="{C2BFF126-6290-4B06-9D96-B5834E157B91}" srcOrd="3" destOrd="0" presId="urn:microsoft.com/office/officeart/2005/8/layout/cycle8"/>
    <dgm:cxn modelId="{5224AB58-EBC3-4A4E-86A0-33BA53F5A0EB}" type="presParOf" srcId="{804493FD-5CD5-4F95-833D-15AF0B9E778C}" destId="{71715607-C347-4C42-B812-05FC7DC47F44}" srcOrd="4" destOrd="0" presId="urn:microsoft.com/office/officeart/2005/8/layout/cycle8"/>
    <dgm:cxn modelId="{69FA844B-C8D6-488D-A827-75CBCD0C2D64}" type="presParOf" srcId="{804493FD-5CD5-4F95-833D-15AF0B9E778C}" destId="{CEAD61DF-1EDA-4276-B018-112CA3610EDC}" srcOrd="5" destOrd="0" presId="urn:microsoft.com/office/officeart/2005/8/layout/cycle8"/>
    <dgm:cxn modelId="{48862772-5932-4DEF-A8D4-BA4EC034490A}" type="presParOf" srcId="{804493FD-5CD5-4F95-833D-15AF0B9E778C}" destId="{6BD9EAB2-2B08-45D5-8CAD-A436A45372FE}" srcOrd="6" destOrd="0" presId="urn:microsoft.com/office/officeart/2005/8/layout/cycle8"/>
    <dgm:cxn modelId="{AA83F2C5-74D6-4126-AC76-E344E6586D48}" type="presParOf" srcId="{804493FD-5CD5-4F95-833D-15AF0B9E778C}" destId="{20DDF8BE-2C80-4D98-A4BA-6AF996F0A786}" srcOrd="7" destOrd="0" presId="urn:microsoft.com/office/officeart/2005/8/layout/cycle8"/>
    <dgm:cxn modelId="{F47B7074-5BF3-42EB-B81E-70DD48B6796D}" type="presParOf" srcId="{804493FD-5CD5-4F95-833D-15AF0B9E778C}" destId="{EE06F94C-700C-4F22-A34F-3FF0D23C5B55}" srcOrd="8" destOrd="0" presId="urn:microsoft.com/office/officeart/2005/8/layout/cycle8"/>
    <dgm:cxn modelId="{F6650856-B4E2-41CC-8D0B-AC080603062E}" type="presParOf" srcId="{804493FD-5CD5-4F95-833D-15AF0B9E778C}" destId="{61145256-22A9-4941-B41D-D6DA39B18D08}" srcOrd="9" destOrd="0" presId="urn:microsoft.com/office/officeart/2005/8/layout/cycle8"/>
    <dgm:cxn modelId="{714A6F75-E8D8-4176-9A3C-734897B4C336}" type="presParOf" srcId="{804493FD-5CD5-4F95-833D-15AF0B9E778C}" destId="{E95ACE1F-1A53-4C5E-AB3B-F896A5EACCF1}" srcOrd="10" destOrd="0" presId="urn:microsoft.com/office/officeart/2005/8/layout/cycle8"/>
    <dgm:cxn modelId="{934CCD7E-835D-4C04-A20E-C62A8EAC5381}" type="presParOf" srcId="{804493FD-5CD5-4F95-833D-15AF0B9E778C}" destId="{B21B2567-1661-4A9D-A0B8-AA0B37CF0DF8}" srcOrd="11" destOrd="0" presId="urn:microsoft.com/office/officeart/2005/8/layout/cycle8"/>
    <dgm:cxn modelId="{B4C95ED7-C356-471B-A115-17E1D3629693}" type="presParOf" srcId="{804493FD-5CD5-4F95-833D-15AF0B9E778C}" destId="{D7F7173E-5596-4F0E-9118-F20DC42160B4}" srcOrd="12" destOrd="0" presId="urn:microsoft.com/office/officeart/2005/8/layout/cycle8"/>
    <dgm:cxn modelId="{F029A942-6F84-4D82-BA8C-E07B6CA3C7E6}" type="presParOf" srcId="{804493FD-5CD5-4F95-833D-15AF0B9E778C}" destId="{6DDFC7A8-FB6D-4A72-A4D9-B0633001800B}" srcOrd="13" destOrd="0" presId="urn:microsoft.com/office/officeart/2005/8/layout/cycle8"/>
    <dgm:cxn modelId="{B9C7BB7A-9D71-40D7-B773-568CC39F3409}" type="presParOf" srcId="{804493FD-5CD5-4F95-833D-15AF0B9E778C}" destId="{59EE9A7C-021F-4DFE-8755-7952E6C5CAA7}" srcOrd="14" destOrd="0" presId="urn:microsoft.com/office/officeart/2005/8/layout/cycle8"/>
    <dgm:cxn modelId="{5434507B-B695-4983-9198-63102C1CAB4E}" type="presParOf" srcId="{804493FD-5CD5-4F95-833D-15AF0B9E778C}" destId="{428B04B0-54B5-4132-BD4F-8B053C683122}" srcOrd="15" destOrd="0" presId="urn:microsoft.com/office/officeart/2005/8/layout/cycle8"/>
    <dgm:cxn modelId="{324AB50D-C0D9-4E2E-8461-6FD48FCD4D7D}" type="presParOf" srcId="{804493FD-5CD5-4F95-833D-15AF0B9E778C}" destId="{47A79D1C-7C78-4206-8C54-11C5B55DED6B}" srcOrd="16" destOrd="0" presId="urn:microsoft.com/office/officeart/2005/8/layout/cycle8"/>
    <dgm:cxn modelId="{7D237FAC-73DA-423A-8670-B3B060EC6EBF}" type="presParOf" srcId="{804493FD-5CD5-4F95-833D-15AF0B9E778C}" destId="{CBD3FF20-AC4D-4BE7-805E-A19F54420E73}" srcOrd="17" destOrd="0" presId="urn:microsoft.com/office/officeart/2005/8/layout/cycle8"/>
    <dgm:cxn modelId="{58958387-4510-40FF-B248-7E959B27EAFA}" type="presParOf" srcId="{804493FD-5CD5-4F95-833D-15AF0B9E778C}" destId="{B4D23010-279D-426E-AE0E-C09C1C776458}" srcOrd="18" destOrd="0" presId="urn:microsoft.com/office/officeart/2005/8/layout/cycle8"/>
    <dgm:cxn modelId="{7F84B6DA-6623-42DB-A68B-80E2DDF91708}" type="presParOf" srcId="{804493FD-5CD5-4F95-833D-15AF0B9E778C}" destId="{A6E0FF46-90FD-408D-873A-8AD0AE8F785B}" srcOrd="19" destOrd="0" presId="urn:microsoft.com/office/officeart/2005/8/layout/cycle8"/>
    <dgm:cxn modelId="{AFB7CFBC-457E-4842-83F9-45613BDBD80A}" type="presParOf" srcId="{804493FD-5CD5-4F95-833D-15AF0B9E778C}" destId="{2FE7E771-9C5D-42DD-8AFB-565BD850CDC6}" srcOrd="20" destOrd="0" presId="urn:microsoft.com/office/officeart/2005/8/layout/cycle8"/>
    <dgm:cxn modelId="{2B64BB80-9B20-474D-AAE0-7E4EE5027A83}" type="presParOf" srcId="{804493FD-5CD5-4F95-833D-15AF0B9E778C}" destId="{678D789C-B8B9-496D-BF0C-708B99B37052}" srcOrd="21" destOrd="0" presId="urn:microsoft.com/office/officeart/2005/8/layout/cycle8"/>
    <dgm:cxn modelId="{5F9631CF-3BE5-4597-85C9-613BA1A41F07}" type="presParOf" srcId="{804493FD-5CD5-4F95-833D-15AF0B9E778C}" destId="{CC2B2F62-A33B-4298-9CEE-92B144455CE2}" srcOrd="22" destOrd="0" presId="urn:microsoft.com/office/officeart/2005/8/layout/cycle8"/>
    <dgm:cxn modelId="{8BC57AE5-B9D9-4B45-8591-D3F5DDD3C8CC}" type="presParOf" srcId="{804493FD-5CD5-4F95-833D-15AF0B9E778C}" destId="{8A3CC90D-C9F3-4C22-A407-F90772D0261A}" srcOrd="23" destOrd="0" presId="urn:microsoft.com/office/officeart/2005/8/layout/cycle8"/>
    <dgm:cxn modelId="{1E34B0E0-C840-435F-9C8F-EB7E842420F6}" type="presParOf" srcId="{804493FD-5CD5-4F95-833D-15AF0B9E778C}" destId="{3380B2C1-F657-41DA-847C-EB9E0A3D42E7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5734D2-46D3-4D4E-B4AD-52F5D94439C4}" type="doc">
      <dgm:prSet loTypeId="urn:microsoft.com/office/officeart/2005/8/layout/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bg-BG"/>
        </a:p>
      </dgm:t>
    </dgm:pt>
    <dgm:pt modelId="{3D7DA38E-F9E3-4595-AC31-C09691525231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ДЕЙНОСТ 2 ЗАВИСИ ОТ </a:t>
          </a:r>
        </a:p>
      </dgm:t>
    </dgm:pt>
    <dgm:pt modelId="{A3682DDF-16E1-40A5-8345-18B1CABB85E3}" type="parTrans" cxnId="{76821571-9296-40DC-919D-ECB2A6DCB359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AA19468E-EC1C-43A3-893E-D385EC3A19AC}" type="sibTrans" cxnId="{76821571-9296-40DC-919D-ECB2A6DCB359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EEE11ECC-3000-402B-B639-228D85063673}">
      <dgm:prSet phldrT="[Текст]"/>
      <dgm:spPr/>
      <dgm:t>
        <a:bodyPr/>
        <a:lstStyle/>
        <a:p>
          <a:r>
            <a:rPr lang="bg-BG">
              <a:solidFill>
                <a:schemeClr val="tx1"/>
              </a:solidFill>
              <a:latin typeface="Trebuchet MS" panose="020B0603020202020204" pitchFamily="34" charset="0"/>
            </a:rPr>
            <a:t>ДЕЙНОСТ 1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C4EFED1-9E20-434A-947B-634E87FAA0B2}" type="parTrans" cxnId="{82868AE8-B07B-4D8B-9BB7-DAF3CBA6F702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D7A246B-7085-432C-BB96-0FBEB0A72279}" type="sibTrans" cxnId="{82868AE8-B07B-4D8B-9BB7-DAF3CBA6F702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8AF3058-023A-4E3E-8DBB-6AE97283946E}">
      <dgm:prSet phldrT="[Текст]"/>
      <dgm:spPr/>
      <dgm:t>
        <a:bodyPr/>
        <a:lstStyle/>
        <a:p>
          <a:r>
            <a:rPr lang="bg-BG">
              <a:solidFill>
                <a:schemeClr val="tx1"/>
              </a:solidFill>
              <a:latin typeface="Trebuchet MS" panose="020B0603020202020204" pitchFamily="34" charset="0"/>
            </a:rPr>
            <a:t>ДЕЙНОСТ 3 ЗАВИСИ ОТ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1EE75C7-A1DB-4B01-A051-BC45FB4FEEC5}" type="parTrans" cxnId="{D5F23D29-8F5E-4F09-8154-4144596977DA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621EF4DC-1A69-4615-943F-32E491DB0682}" type="sibTrans" cxnId="{D5F23D29-8F5E-4F09-8154-4144596977DA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C9C54099-3730-4ED0-8518-C23B61508259}">
      <dgm:prSet phldrT="[Текст]"/>
      <dgm:spPr/>
      <dgm:t>
        <a:bodyPr/>
        <a:lstStyle/>
        <a:p>
          <a:r>
            <a:rPr lang="bg-BG">
              <a:solidFill>
                <a:schemeClr val="tx1"/>
              </a:solidFill>
              <a:latin typeface="Trebuchet MS" panose="020B0603020202020204" pitchFamily="34" charset="0"/>
            </a:rPr>
            <a:t>ДЕЙНОСТ 5 ЗАВИСИ ОТ ПРЕДХОДНИТЕ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B8C39D59-CDDD-4A67-8DDB-11DA92187310}" type="parTrans" cxnId="{28774FDC-F6C7-4E44-8091-FF93478F739C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1DABB42-4799-4FE3-93C7-9D02AA41F32E}" type="sibTrans" cxnId="{28774FDC-F6C7-4E44-8091-FF93478F739C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D6E99B3-8FD2-4E1F-B6B8-D82ECBB02513}">
      <dgm:prSet phldrT="[Текст]"/>
      <dgm:spPr/>
      <dgm:t>
        <a:bodyPr/>
        <a:lstStyle/>
        <a:p>
          <a:r>
            <a:rPr lang="bg-BG">
              <a:solidFill>
                <a:schemeClr val="tx1"/>
              </a:solidFill>
              <a:latin typeface="Trebuchet MS" panose="020B0603020202020204" pitchFamily="34" charset="0"/>
            </a:rPr>
            <a:t>ДЕЙНОСТ </a:t>
          </a:r>
        </a:p>
        <a:p>
          <a:r>
            <a:rPr lang="bg-BG">
              <a:solidFill>
                <a:schemeClr val="tx1"/>
              </a:solidFill>
              <a:latin typeface="Trebuchet MS" panose="020B0603020202020204" pitchFamily="34" charset="0"/>
            </a:rPr>
            <a:t>1 И 2</a:t>
          </a:r>
          <a:endParaRPr lang="bg-BG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3FB49E24-BB72-4EFF-B1FB-01528169EB8C}" type="parTrans" cxnId="{483A6765-2FE1-4E26-AE6B-3AFBE8E8A8BF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FCEB0D20-D4FD-413C-86EE-4636E4E16DAF}" type="sibTrans" cxnId="{483A6765-2FE1-4E26-AE6B-3AFBE8E8A8BF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DA501F10-C655-4A53-865F-1AE241616B9F}" type="pres">
      <dgm:prSet presAssocID="{DE5734D2-46D3-4D4E-B4AD-52F5D94439C4}" presName="diagram" presStyleCnt="0">
        <dgm:presLayoutVars>
          <dgm:dir/>
          <dgm:resizeHandles val="exact"/>
        </dgm:presLayoutVars>
      </dgm:prSet>
      <dgm:spPr/>
    </dgm:pt>
    <dgm:pt modelId="{80F70873-5BEA-4091-A178-3D9EB94D60FF}" type="pres">
      <dgm:prSet presAssocID="{3D7DA38E-F9E3-4595-AC31-C09691525231}" presName="node" presStyleLbl="node1" presStyleIdx="0" presStyleCnt="5">
        <dgm:presLayoutVars>
          <dgm:bulletEnabled val="1"/>
        </dgm:presLayoutVars>
      </dgm:prSet>
      <dgm:spPr/>
    </dgm:pt>
    <dgm:pt modelId="{98C86FA8-23E1-4EED-A663-904DD7EE1913}" type="pres">
      <dgm:prSet presAssocID="{AA19468E-EC1C-43A3-893E-D385EC3A19AC}" presName="sibTrans" presStyleLbl="sibTrans2D1" presStyleIdx="0" presStyleCnt="4"/>
      <dgm:spPr/>
    </dgm:pt>
    <dgm:pt modelId="{A62BAEFC-95E6-494A-A38A-68D143F8F4B2}" type="pres">
      <dgm:prSet presAssocID="{AA19468E-EC1C-43A3-893E-D385EC3A19AC}" presName="connectorText" presStyleLbl="sibTrans2D1" presStyleIdx="0" presStyleCnt="4"/>
      <dgm:spPr/>
    </dgm:pt>
    <dgm:pt modelId="{AE364321-C167-42C7-BA5F-C0F6D158F00A}" type="pres">
      <dgm:prSet presAssocID="{EEE11ECC-3000-402B-B639-228D85063673}" presName="node" presStyleLbl="node1" presStyleIdx="1" presStyleCnt="5">
        <dgm:presLayoutVars>
          <dgm:bulletEnabled val="1"/>
        </dgm:presLayoutVars>
      </dgm:prSet>
      <dgm:spPr/>
    </dgm:pt>
    <dgm:pt modelId="{FB739CEA-EB7F-4582-83D7-682F4FBB0219}" type="pres">
      <dgm:prSet presAssocID="{0D7A246B-7085-432C-BB96-0FBEB0A72279}" presName="sibTrans" presStyleLbl="sibTrans2D1" presStyleIdx="1" presStyleCnt="4"/>
      <dgm:spPr/>
    </dgm:pt>
    <dgm:pt modelId="{D5995FB1-3016-4FBD-856A-B77366169338}" type="pres">
      <dgm:prSet presAssocID="{0D7A246B-7085-432C-BB96-0FBEB0A72279}" presName="connectorText" presStyleLbl="sibTrans2D1" presStyleIdx="1" presStyleCnt="4"/>
      <dgm:spPr/>
    </dgm:pt>
    <dgm:pt modelId="{021ACF18-522D-4106-B559-1E94CA5AFAA8}" type="pres">
      <dgm:prSet presAssocID="{68AF3058-023A-4E3E-8DBB-6AE97283946E}" presName="node" presStyleLbl="node1" presStyleIdx="2" presStyleCnt="5">
        <dgm:presLayoutVars>
          <dgm:bulletEnabled val="1"/>
        </dgm:presLayoutVars>
      </dgm:prSet>
      <dgm:spPr/>
    </dgm:pt>
    <dgm:pt modelId="{097B8C86-7D12-443D-893F-C605809F2549}" type="pres">
      <dgm:prSet presAssocID="{621EF4DC-1A69-4615-943F-32E491DB0682}" presName="sibTrans" presStyleLbl="sibTrans2D1" presStyleIdx="2" presStyleCnt="4" custAng="1490819" custLinFactY="-67633" custLinFactNeighborX="4661" custLinFactNeighborY="-100000"/>
      <dgm:spPr/>
    </dgm:pt>
    <dgm:pt modelId="{EEC2B72F-1E45-47CF-AD3E-EEA096BBABBD}" type="pres">
      <dgm:prSet presAssocID="{621EF4DC-1A69-4615-943F-32E491DB0682}" presName="connectorText" presStyleLbl="sibTrans2D1" presStyleIdx="2" presStyleCnt="4"/>
      <dgm:spPr/>
    </dgm:pt>
    <dgm:pt modelId="{8FD1BFAD-91B6-4146-9F59-38778F98A8BF}" type="pres">
      <dgm:prSet presAssocID="{C9C54099-3730-4ED0-8518-C23B61508259}" presName="node" presStyleLbl="node1" presStyleIdx="3" presStyleCnt="5" custLinFactY="50301" custLinFactNeighborX="-1306" custLinFactNeighborY="100000">
        <dgm:presLayoutVars>
          <dgm:bulletEnabled val="1"/>
        </dgm:presLayoutVars>
      </dgm:prSet>
      <dgm:spPr/>
    </dgm:pt>
    <dgm:pt modelId="{C1A1D869-E93B-4092-9886-C6F4E20DB969}" type="pres">
      <dgm:prSet presAssocID="{71DABB42-4799-4FE3-93C7-9D02AA41F32E}" presName="sibTrans" presStyleLbl="sibTrans2D1" presStyleIdx="3" presStyleCnt="4"/>
      <dgm:spPr/>
    </dgm:pt>
    <dgm:pt modelId="{E1C62CB5-A949-4145-96E0-918F611D1F19}" type="pres">
      <dgm:prSet presAssocID="{71DABB42-4799-4FE3-93C7-9D02AA41F32E}" presName="connectorText" presStyleLbl="sibTrans2D1" presStyleIdx="3" presStyleCnt="4"/>
      <dgm:spPr/>
    </dgm:pt>
    <dgm:pt modelId="{75D9535C-5D5F-42DF-940F-58B2BAB0B3BF}" type="pres">
      <dgm:prSet presAssocID="{0D6E99B3-8FD2-4E1F-B6B8-D82ECBB02513}" presName="node" presStyleLbl="node1" presStyleIdx="4" presStyleCnt="5" custScaleX="110359" custLinFactY="-62831" custLinFactNeighborX="-3464" custLinFactNeighborY="-100000">
        <dgm:presLayoutVars>
          <dgm:bulletEnabled val="1"/>
        </dgm:presLayoutVars>
      </dgm:prSet>
      <dgm:spPr/>
    </dgm:pt>
  </dgm:ptLst>
  <dgm:cxnLst>
    <dgm:cxn modelId="{42ECA401-C89F-453B-886F-6FB06947B6B3}" type="presOf" srcId="{0D7A246B-7085-432C-BB96-0FBEB0A72279}" destId="{D5995FB1-3016-4FBD-856A-B77366169338}" srcOrd="1" destOrd="0" presId="urn:microsoft.com/office/officeart/2005/8/layout/process5"/>
    <dgm:cxn modelId="{6A837205-AE18-4030-AA2B-4B42F179B41B}" type="presOf" srcId="{68AF3058-023A-4E3E-8DBB-6AE97283946E}" destId="{021ACF18-522D-4106-B559-1E94CA5AFAA8}" srcOrd="0" destOrd="0" presId="urn:microsoft.com/office/officeart/2005/8/layout/process5"/>
    <dgm:cxn modelId="{AEA2951F-D2E3-47F8-A229-EC06E6C789A7}" type="presOf" srcId="{71DABB42-4799-4FE3-93C7-9D02AA41F32E}" destId="{E1C62CB5-A949-4145-96E0-918F611D1F19}" srcOrd="1" destOrd="0" presId="urn:microsoft.com/office/officeart/2005/8/layout/process5"/>
    <dgm:cxn modelId="{D5F23D29-8F5E-4F09-8154-4144596977DA}" srcId="{DE5734D2-46D3-4D4E-B4AD-52F5D94439C4}" destId="{68AF3058-023A-4E3E-8DBB-6AE97283946E}" srcOrd="2" destOrd="0" parTransId="{01EE75C7-A1DB-4B01-A051-BC45FB4FEEC5}" sibTransId="{621EF4DC-1A69-4615-943F-32E491DB0682}"/>
    <dgm:cxn modelId="{483A6765-2FE1-4E26-AE6B-3AFBE8E8A8BF}" srcId="{DE5734D2-46D3-4D4E-B4AD-52F5D94439C4}" destId="{0D6E99B3-8FD2-4E1F-B6B8-D82ECBB02513}" srcOrd="4" destOrd="0" parTransId="{3FB49E24-BB72-4EFF-B1FB-01528169EB8C}" sibTransId="{FCEB0D20-D4FD-413C-86EE-4636E4E16DAF}"/>
    <dgm:cxn modelId="{6B2B0E4A-ECBD-4C11-8B00-452F7A4017C1}" type="presOf" srcId="{AA19468E-EC1C-43A3-893E-D385EC3A19AC}" destId="{A62BAEFC-95E6-494A-A38A-68D143F8F4B2}" srcOrd="1" destOrd="0" presId="urn:microsoft.com/office/officeart/2005/8/layout/process5"/>
    <dgm:cxn modelId="{76821571-9296-40DC-919D-ECB2A6DCB359}" srcId="{DE5734D2-46D3-4D4E-B4AD-52F5D94439C4}" destId="{3D7DA38E-F9E3-4595-AC31-C09691525231}" srcOrd="0" destOrd="0" parTransId="{A3682DDF-16E1-40A5-8345-18B1CABB85E3}" sibTransId="{AA19468E-EC1C-43A3-893E-D385EC3A19AC}"/>
    <dgm:cxn modelId="{9E9FA978-ED0A-4F89-8D06-9BC8E1CE7440}" type="presOf" srcId="{C9C54099-3730-4ED0-8518-C23B61508259}" destId="{8FD1BFAD-91B6-4146-9F59-38778F98A8BF}" srcOrd="0" destOrd="0" presId="urn:microsoft.com/office/officeart/2005/8/layout/process5"/>
    <dgm:cxn modelId="{12700A81-D7A5-472E-A462-37BCCEABA904}" type="presOf" srcId="{621EF4DC-1A69-4615-943F-32E491DB0682}" destId="{EEC2B72F-1E45-47CF-AD3E-EEA096BBABBD}" srcOrd="1" destOrd="0" presId="urn:microsoft.com/office/officeart/2005/8/layout/process5"/>
    <dgm:cxn modelId="{C74C4D84-CE2F-4FC4-9CAB-312CBCC62160}" type="presOf" srcId="{621EF4DC-1A69-4615-943F-32E491DB0682}" destId="{097B8C86-7D12-443D-893F-C605809F2549}" srcOrd="0" destOrd="0" presId="urn:microsoft.com/office/officeart/2005/8/layout/process5"/>
    <dgm:cxn modelId="{FAE77B85-2A34-4FCF-B88F-D1C62D355AB0}" type="presOf" srcId="{3D7DA38E-F9E3-4595-AC31-C09691525231}" destId="{80F70873-5BEA-4091-A178-3D9EB94D60FF}" srcOrd="0" destOrd="0" presId="urn:microsoft.com/office/officeart/2005/8/layout/process5"/>
    <dgm:cxn modelId="{907ADE87-56D1-44C5-B9A9-F3C9F707E560}" type="presOf" srcId="{0D6E99B3-8FD2-4E1F-B6B8-D82ECBB02513}" destId="{75D9535C-5D5F-42DF-940F-58B2BAB0B3BF}" srcOrd="0" destOrd="0" presId="urn:microsoft.com/office/officeart/2005/8/layout/process5"/>
    <dgm:cxn modelId="{2355B6DB-BA38-4736-BF3C-5B68716B6174}" type="presOf" srcId="{EEE11ECC-3000-402B-B639-228D85063673}" destId="{AE364321-C167-42C7-BA5F-C0F6D158F00A}" srcOrd="0" destOrd="0" presId="urn:microsoft.com/office/officeart/2005/8/layout/process5"/>
    <dgm:cxn modelId="{28774FDC-F6C7-4E44-8091-FF93478F739C}" srcId="{DE5734D2-46D3-4D4E-B4AD-52F5D94439C4}" destId="{C9C54099-3730-4ED0-8518-C23B61508259}" srcOrd="3" destOrd="0" parTransId="{B8C39D59-CDDD-4A67-8DDB-11DA92187310}" sibTransId="{71DABB42-4799-4FE3-93C7-9D02AA41F32E}"/>
    <dgm:cxn modelId="{82868AE8-B07B-4D8B-9BB7-DAF3CBA6F702}" srcId="{DE5734D2-46D3-4D4E-B4AD-52F5D94439C4}" destId="{EEE11ECC-3000-402B-B639-228D85063673}" srcOrd="1" destOrd="0" parTransId="{7C4EFED1-9E20-434A-947B-634E87FAA0B2}" sibTransId="{0D7A246B-7085-432C-BB96-0FBEB0A72279}"/>
    <dgm:cxn modelId="{C6A300F9-5C53-454D-9F66-510BC5108D50}" type="presOf" srcId="{DE5734D2-46D3-4D4E-B4AD-52F5D94439C4}" destId="{DA501F10-C655-4A53-865F-1AE241616B9F}" srcOrd="0" destOrd="0" presId="urn:microsoft.com/office/officeart/2005/8/layout/process5"/>
    <dgm:cxn modelId="{39FF69F9-307B-4471-9AF7-F1293607C1B3}" type="presOf" srcId="{71DABB42-4799-4FE3-93C7-9D02AA41F32E}" destId="{C1A1D869-E93B-4092-9886-C6F4E20DB969}" srcOrd="0" destOrd="0" presId="urn:microsoft.com/office/officeart/2005/8/layout/process5"/>
    <dgm:cxn modelId="{8331B4FD-B55F-4E6B-805A-98715E8A2B6E}" type="presOf" srcId="{AA19468E-EC1C-43A3-893E-D385EC3A19AC}" destId="{98C86FA8-23E1-4EED-A663-904DD7EE1913}" srcOrd="0" destOrd="0" presId="urn:microsoft.com/office/officeart/2005/8/layout/process5"/>
    <dgm:cxn modelId="{7F8E4FFF-E927-49B0-9B52-4A8986BAD72E}" type="presOf" srcId="{0D7A246B-7085-432C-BB96-0FBEB0A72279}" destId="{FB739CEA-EB7F-4582-83D7-682F4FBB0219}" srcOrd="0" destOrd="0" presId="urn:microsoft.com/office/officeart/2005/8/layout/process5"/>
    <dgm:cxn modelId="{987A2356-1070-4233-B786-2F2010A59786}" type="presParOf" srcId="{DA501F10-C655-4A53-865F-1AE241616B9F}" destId="{80F70873-5BEA-4091-A178-3D9EB94D60FF}" srcOrd="0" destOrd="0" presId="urn:microsoft.com/office/officeart/2005/8/layout/process5"/>
    <dgm:cxn modelId="{715A3E68-84C9-4423-8E4D-7D5E8646C520}" type="presParOf" srcId="{DA501F10-C655-4A53-865F-1AE241616B9F}" destId="{98C86FA8-23E1-4EED-A663-904DD7EE1913}" srcOrd="1" destOrd="0" presId="urn:microsoft.com/office/officeart/2005/8/layout/process5"/>
    <dgm:cxn modelId="{2368AD3E-76D6-4E0B-B231-7DCB1D945E03}" type="presParOf" srcId="{98C86FA8-23E1-4EED-A663-904DD7EE1913}" destId="{A62BAEFC-95E6-494A-A38A-68D143F8F4B2}" srcOrd="0" destOrd="0" presId="urn:microsoft.com/office/officeart/2005/8/layout/process5"/>
    <dgm:cxn modelId="{5EBA6751-C3CE-4A41-9609-63AD52DE885E}" type="presParOf" srcId="{DA501F10-C655-4A53-865F-1AE241616B9F}" destId="{AE364321-C167-42C7-BA5F-C0F6D158F00A}" srcOrd="2" destOrd="0" presId="urn:microsoft.com/office/officeart/2005/8/layout/process5"/>
    <dgm:cxn modelId="{2BA8B5AC-20E8-4EAC-9BD9-9D8B0C83776F}" type="presParOf" srcId="{DA501F10-C655-4A53-865F-1AE241616B9F}" destId="{FB739CEA-EB7F-4582-83D7-682F4FBB0219}" srcOrd="3" destOrd="0" presId="urn:microsoft.com/office/officeart/2005/8/layout/process5"/>
    <dgm:cxn modelId="{5F329305-767B-4BE0-BA55-9A7E4D37ED4F}" type="presParOf" srcId="{FB739CEA-EB7F-4582-83D7-682F4FBB0219}" destId="{D5995FB1-3016-4FBD-856A-B77366169338}" srcOrd="0" destOrd="0" presId="urn:microsoft.com/office/officeart/2005/8/layout/process5"/>
    <dgm:cxn modelId="{708338D5-ADCF-4DC7-BD03-1879013910ED}" type="presParOf" srcId="{DA501F10-C655-4A53-865F-1AE241616B9F}" destId="{021ACF18-522D-4106-B559-1E94CA5AFAA8}" srcOrd="4" destOrd="0" presId="urn:microsoft.com/office/officeart/2005/8/layout/process5"/>
    <dgm:cxn modelId="{67E1C5B3-5C10-4BCC-934E-DD34CB6F1DD3}" type="presParOf" srcId="{DA501F10-C655-4A53-865F-1AE241616B9F}" destId="{097B8C86-7D12-443D-893F-C605809F2549}" srcOrd="5" destOrd="0" presId="urn:microsoft.com/office/officeart/2005/8/layout/process5"/>
    <dgm:cxn modelId="{6F5F4D3E-7051-4097-A952-54B34D5282D5}" type="presParOf" srcId="{097B8C86-7D12-443D-893F-C605809F2549}" destId="{EEC2B72F-1E45-47CF-AD3E-EEA096BBABBD}" srcOrd="0" destOrd="0" presId="urn:microsoft.com/office/officeart/2005/8/layout/process5"/>
    <dgm:cxn modelId="{00CC847C-A425-48C7-B0E0-58742380AC80}" type="presParOf" srcId="{DA501F10-C655-4A53-865F-1AE241616B9F}" destId="{8FD1BFAD-91B6-4146-9F59-38778F98A8BF}" srcOrd="6" destOrd="0" presId="urn:microsoft.com/office/officeart/2005/8/layout/process5"/>
    <dgm:cxn modelId="{ED973EA2-9D22-4695-BB84-CFB892CF4269}" type="presParOf" srcId="{DA501F10-C655-4A53-865F-1AE241616B9F}" destId="{C1A1D869-E93B-4092-9886-C6F4E20DB969}" srcOrd="7" destOrd="0" presId="urn:microsoft.com/office/officeart/2005/8/layout/process5"/>
    <dgm:cxn modelId="{D22D6A11-6C76-4D59-BFA8-309082CF7712}" type="presParOf" srcId="{C1A1D869-E93B-4092-9886-C6F4E20DB969}" destId="{E1C62CB5-A949-4145-96E0-918F611D1F19}" srcOrd="0" destOrd="0" presId="urn:microsoft.com/office/officeart/2005/8/layout/process5"/>
    <dgm:cxn modelId="{BE7DC105-8F9E-4844-8407-FA52A799CE36}" type="presParOf" srcId="{DA501F10-C655-4A53-865F-1AE241616B9F}" destId="{75D9535C-5D5F-42DF-940F-58B2BAB0B3BF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5755AA-3768-4547-8F95-879E21213AE6}" type="doc">
      <dgm:prSet loTypeId="urn:microsoft.com/office/officeart/2005/8/layout/arrow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bg-BG"/>
        </a:p>
      </dgm:t>
    </dgm:pt>
    <dgm:pt modelId="{5510C418-6820-498A-BE0C-041BB0CBC0BB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КРАЙ </a:t>
          </a:r>
        </a:p>
      </dgm:t>
    </dgm:pt>
    <dgm:pt modelId="{615AD917-E4BD-43D1-862A-66B9CE57A01D}" type="parTrans" cxnId="{45BC5DAD-842C-49A3-81CE-CB3F0E103268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15E15FF2-D3DA-4EB4-8994-8A540A749E44}" type="sibTrans" cxnId="{45BC5DAD-842C-49A3-81CE-CB3F0E103268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EB1A60AF-03AD-4182-9738-1FA0A9AA2899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НАЧАЛО</a:t>
          </a:r>
        </a:p>
      </dgm:t>
    </dgm:pt>
    <dgm:pt modelId="{B1339E85-EA3E-42DA-B50E-C44FA6D30A32}" type="parTrans" cxnId="{17F55CC9-CFFE-44A0-9B0C-A0FF45AB99C1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9A8E950-E6F5-420F-AF1E-195B1DAAE40F}" type="sibTrans" cxnId="{17F55CC9-CFFE-44A0-9B0C-A0FF45AB99C1}">
      <dgm:prSet/>
      <dgm:spPr/>
      <dgm:t>
        <a:bodyPr/>
        <a:lstStyle/>
        <a:p>
          <a:endParaRPr lang="bg-BG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7AA346EE-8AF0-4278-BC3C-6EBCB3130E08}" type="pres">
      <dgm:prSet presAssocID="{585755AA-3768-4547-8F95-879E21213AE6}" presName="diagram" presStyleCnt="0">
        <dgm:presLayoutVars>
          <dgm:dir/>
          <dgm:resizeHandles val="exact"/>
        </dgm:presLayoutVars>
      </dgm:prSet>
      <dgm:spPr/>
    </dgm:pt>
    <dgm:pt modelId="{2AE7B756-2278-4737-AC0B-F1B6ADA7A285}" type="pres">
      <dgm:prSet presAssocID="{5510C418-6820-498A-BE0C-041BB0CBC0BB}" presName="arrow" presStyleLbl="node1" presStyleIdx="0" presStyleCnt="2">
        <dgm:presLayoutVars>
          <dgm:bulletEnabled val="1"/>
        </dgm:presLayoutVars>
      </dgm:prSet>
      <dgm:spPr/>
    </dgm:pt>
    <dgm:pt modelId="{06BB6733-77D3-45D8-A470-11909AC24A50}" type="pres">
      <dgm:prSet presAssocID="{EB1A60AF-03AD-4182-9738-1FA0A9AA2899}" presName="arrow" presStyleLbl="node1" presStyleIdx="1" presStyleCnt="2">
        <dgm:presLayoutVars>
          <dgm:bulletEnabled val="1"/>
        </dgm:presLayoutVars>
      </dgm:prSet>
      <dgm:spPr/>
    </dgm:pt>
  </dgm:ptLst>
  <dgm:cxnLst>
    <dgm:cxn modelId="{AE0F379C-7FD9-466B-883F-1FBEF84FC85F}" type="presOf" srcId="{5510C418-6820-498A-BE0C-041BB0CBC0BB}" destId="{2AE7B756-2278-4737-AC0B-F1B6ADA7A285}" srcOrd="0" destOrd="0" presId="urn:microsoft.com/office/officeart/2005/8/layout/arrow5"/>
    <dgm:cxn modelId="{45BC5DAD-842C-49A3-81CE-CB3F0E103268}" srcId="{585755AA-3768-4547-8F95-879E21213AE6}" destId="{5510C418-6820-498A-BE0C-041BB0CBC0BB}" srcOrd="0" destOrd="0" parTransId="{615AD917-E4BD-43D1-862A-66B9CE57A01D}" sibTransId="{15E15FF2-D3DA-4EB4-8994-8A540A749E44}"/>
    <dgm:cxn modelId="{D35712B3-8894-41CE-AFDF-DBF04C1EFBB5}" type="presOf" srcId="{EB1A60AF-03AD-4182-9738-1FA0A9AA2899}" destId="{06BB6733-77D3-45D8-A470-11909AC24A50}" srcOrd="0" destOrd="0" presId="urn:microsoft.com/office/officeart/2005/8/layout/arrow5"/>
    <dgm:cxn modelId="{17F55CC9-CFFE-44A0-9B0C-A0FF45AB99C1}" srcId="{585755AA-3768-4547-8F95-879E21213AE6}" destId="{EB1A60AF-03AD-4182-9738-1FA0A9AA2899}" srcOrd="1" destOrd="0" parTransId="{B1339E85-EA3E-42DA-B50E-C44FA6D30A32}" sibTransId="{29A8E950-E6F5-420F-AF1E-195B1DAAE40F}"/>
    <dgm:cxn modelId="{47AE01CC-7908-4313-BBA3-3D2A85F6DFA6}" type="presOf" srcId="{585755AA-3768-4547-8F95-879E21213AE6}" destId="{7AA346EE-8AF0-4278-BC3C-6EBCB3130E08}" srcOrd="0" destOrd="0" presId="urn:microsoft.com/office/officeart/2005/8/layout/arrow5"/>
    <dgm:cxn modelId="{2A2FDCA8-B3B0-4B4A-87D0-EAB5E0FC8EFC}" type="presParOf" srcId="{7AA346EE-8AF0-4278-BC3C-6EBCB3130E08}" destId="{2AE7B756-2278-4737-AC0B-F1B6ADA7A285}" srcOrd="0" destOrd="0" presId="urn:microsoft.com/office/officeart/2005/8/layout/arrow5"/>
    <dgm:cxn modelId="{DE5F4776-6F61-4FA2-AF6A-8A76D630E170}" type="presParOf" srcId="{7AA346EE-8AF0-4278-BC3C-6EBCB3130E08}" destId="{06BB6733-77D3-45D8-A470-11909AC24A5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34FA49-192A-45A6-9D16-3A36733B8E36}" type="doc">
      <dgm:prSet loTypeId="urn:microsoft.com/office/officeart/2005/8/layout/arrow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bg-BG"/>
        </a:p>
      </dgm:t>
    </dgm:pt>
    <dgm:pt modelId="{5AB76B90-7502-469F-8022-5F438CD4A8C3}">
      <dgm:prSet phldrT="[Текст]" custT="1"/>
      <dgm:spPr/>
      <dgm:t>
        <a:bodyPr/>
        <a:lstStyle/>
        <a:p>
          <a:r>
            <a:rPr lang="bg-BG" sz="1500" b="0" dirty="0">
              <a:solidFill>
                <a:schemeClr val="tx1"/>
              </a:solidFill>
              <a:latin typeface="Trebuchet MS" panose="020B0603020202020204" pitchFamily="34" charset="0"/>
            </a:rPr>
            <a:t>КРАЙ</a:t>
          </a:r>
        </a:p>
      </dgm:t>
    </dgm:pt>
    <dgm:pt modelId="{AFD0D0C6-8A38-4028-908D-B20D0C8CE054}" type="parTrans" cxnId="{C4D3EEC0-AEA7-4C10-9919-5315553DFEB6}">
      <dgm:prSet/>
      <dgm:spPr/>
      <dgm:t>
        <a:bodyPr/>
        <a:lstStyle/>
        <a:p>
          <a:endParaRPr lang="bg-BG"/>
        </a:p>
      </dgm:t>
    </dgm:pt>
    <dgm:pt modelId="{DA6DD0AA-3F9B-4944-B59B-9CDE42D37591}" type="sibTrans" cxnId="{C4D3EEC0-AEA7-4C10-9919-5315553DFEB6}">
      <dgm:prSet/>
      <dgm:spPr/>
      <dgm:t>
        <a:bodyPr/>
        <a:lstStyle/>
        <a:p>
          <a:endParaRPr lang="bg-BG"/>
        </a:p>
      </dgm:t>
    </dgm:pt>
    <dgm:pt modelId="{C636D39F-548A-4DD9-AED9-4F4467A3FD18}">
      <dgm:prSet phldrT="[Текст]" custT="1"/>
      <dgm:spPr/>
      <dgm:t>
        <a:bodyPr/>
        <a:lstStyle/>
        <a:p>
          <a:r>
            <a:rPr lang="bg-BG" sz="1500" b="0" dirty="0">
              <a:solidFill>
                <a:schemeClr val="tx1"/>
              </a:solidFill>
              <a:latin typeface="Trebuchet MS" panose="020B0603020202020204" pitchFamily="34" charset="0"/>
            </a:rPr>
            <a:t>КРАЙ</a:t>
          </a:r>
        </a:p>
      </dgm:t>
    </dgm:pt>
    <dgm:pt modelId="{787BA1B7-FE05-4FAA-ADA1-BF44FD85D17F}" type="parTrans" cxnId="{9019032B-0484-4F9D-9C03-820B6D67E7D2}">
      <dgm:prSet/>
      <dgm:spPr/>
      <dgm:t>
        <a:bodyPr/>
        <a:lstStyle/>
        <a:p>
          <a:endParaRPr lang="bg-BG"/>
        </a:p>
      </dgm:t>
    </dgm:pt>
    <dgm:pt modelId="{63F71749-88B8-4FAF-9760-BD091FB51724}" type="sibTrans" cxnId="{9019032B-0484-4F9D-9C03-820B6D67E7D2}">
      <dgm:prSet/>
      <dgm:spPr/>
      <dgm:t>
        <a:bodyPr/>
        <a:lstStyle/>
        <a:p>
          <a:endParaRPr lang="bg-BG"/>
        </a:p>
      </dgm:t>
    </dgm:pt>
    <dgm:pt modelId="{C0A40884-D868-4D7E-9887-DA66D4C74D5C}" type="pres">
      <dgm:prSet presAssocID="{FB34FA49-192A-45A6-9D16-3A36733B8E36}" presName="cycle" presStyleCnt="0">
        <dgm:presLayoutVars>
          <dgm:dir/>
          <dgm:resizeHandles val="exact"/>
        </dgm:presLayoutVars>
      </dgm:prSet>
      <dgm:spPr/>
    </dgm:pt>
    <dgm:pt modelId="{1AFDBC6D-7CA6-414E-928D-4BF1F5E6D3CC}" type="pres">
      <dgm:prSet presAssocID="{5AB76B90-7502-469F-8022-5F438CD4A8C3}" presName="arrow" presStyleLbl="node1" presStyleIdx="0" presStyleCnt="2">
        <dgm:presLayoutVars>
          <dgm:bulletEnabled val="1"/>
        </dgm:presLayoutVars>
      </dgm:prSet>
      <dgm:spPr/>
    </dgm:pt>
    <dgm:pt modelId="{DC49F81B-ADBA-4C1D-80E4-3A5C8B15D26E}" type="pres">
      <dgm:prSet presAssocID="{C636D39F-548A-4DD9-AED9-4F4467A3FD18}" presName="arrow" presStyleLbl="node1" presStyleIdx="1" presStyleCnt="2">
        <dgm:presLayoutVars>
          <dgm:bulletEnabled val="1"/>
        </dgm:presLayoutVars>
      </dgm:prSet>
      <dgm:spPr/>
    </dgm:pt>
  </dgm:ptLst>
  <dgm:cxnLst>
    <dgm:cxn modelId="{4BDBD71A-18B1-4AC1-8BB4-508762E9624A}" type="presOf" srcId="{5AB76B90-7502-469F-8022-5F438CD4A8C3}" destId="{1AFDBC6D-7CA6-414E-928D-4BF1F5E6D3CC}" srcOrd="0" destOrd="0" presId="urn:microsoft.com/office/officeart/2005/8/layout/arrow1"/>
    <dgm:cxn modelId="{9019032B-0484-4F9D-9C03-820B6D67E7D2}" srcId="{FB34FA49-192A-45A6-9D16-3A36733B8E36}" destId="{C636D39F-548A-4DD9-AED9-4F4467A3FD18}" srcOrd="1" destOrd="0" parTransId="{787BA1B7-FE05-4FAA-ADA1-BF44FD85D17F}" sibTransId="{63F71749-88B8-4FAF-9760-BD091FB51724}"/>
    <dgm:cxn modelId="{9752C8A0-D6E9-4C37-90C3-4807FA55EB40}" type="presOf" srcId="{FB34FA49-192A-45A6-9D16-3A36733B8E36}" destId="{C0A40884-D868-4D7E-9887-DA66D4C74D5C}" srcOrd="0" destOrd="0" presId="urn:microsoft.com/office/officeart/2005/8/layout/arrow1"/>
    <dgm:cxn modelId="{C4D3EEC0-AEA7-4C10-9919-5315553DFEB6}" srcId="{FB34FA49-192A-45A6-9D16-3A36733B8E36}" destId="{5AB76B90-7502-469F-8022-5F438CD4A8C3}" srcOrd="0" destOrd="0" parTransId="{AFD0D0C6-8A38-4028-908D-B20D0C8CE054}" sibTransId="{DA6DD0AA-3F9B-4944-B59B-9CDE42D37591}"/>
    <dgm:cxn modelId="{700093D7-D0C9-4DA1-B6E0-F71D3312FA92}" type="presOf" srcId="{C636D39F-548A-4DD9-AED9-4F4467A3FD18}" destId="{DC49F81B-ADBA-4C1D-80E4-3A5C8B15D26E}" srcOrd="0" destOrd="0" presId="urn:microsoft.com/office/officeart/2005/8/layout/arrow1"/>
    <dgm:cxn modelId="{0A3ABA94-8256-4726-A44A-2A2B241A03A8}" type="presParOf" srcId="{C0A40884-D868-4D7E-9887-DA66D4C74D5C}" destId="{1AFDBC6D-7CA6-414E-928D-4BF1F5E6D3CC}" srcOrd="0" destOrd="0" presId="urn:microsoft.com/office/officeart/2005/8/layout/arrow1"/>
    <dgm:cxn modelId="{51310DD3-E141-43B5-9C16-41546FED02E6}" type="presParOf" srcId="{C0A40884-D868-4D7E-9887-DA66D4C74D5C}" destId="{DC49F81B-ADBA-4C1D-80E4-3A5C8B15D26E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9D5578-65B4-45C2-B75B-78D8E6276A82}" type="doc">
      <dgm:prSet loTypeId="urn:microsoft.com/office/officeart/2005/8/layout/arrow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bg-BG"/>
        </a:p>
      </dgm:t>
    </dgm:pt>
    <dgm:pt modelId="{E561B9C4-C521-4C0F-A502-8A54EC44245C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НАЧАЛО</a:t>
          </a:r>
        </a:p>
      </dgm:t>
    </dgm:pt>
    <dgm:pt modelId="{C79A6868-0B99-4144-A5B8-5510CA7D9A5F}" type="parTrans" cxnId="{9D571CAD-B08C-45E2-B9A8-FEDB05F40F9C}">
      <dgm:prSet/>
      <dgm:spPr/>
      <dgm:t>
        <a:bodyPr/>
        <a:lstStyle/>
        <a:p>
          <a:endParaRPr lang="bg-BG"/>
        </a:p>
      </dgm:t>
    </dgm:pt>
    <dgm:pt modelId="{FFCC6527-76A3-46FF-8859-075AC726F165}" type="sibTrans" cxnId="{9D571CAD-B08C-45E2-B9A8-FEDB05F40F9C}">
      <dgm:prSet/>
      <dgm:spPr/>
      <dgm:t>
        <a:bodyPr/>
        <a:lstStyle/>
        <a:p>
          <a:endParaRPr lang="bg-BG"/>
        </a:p>
      </dgm:t>
    </dgm:pt>
    <dgm:pt modelId="{65B67643-F2DD-497D-83FD-034D47038352}">
      <dgm:prSet phldrT="[Текст]"/>
      <dgm:spPr/>
      <dgm:t>
        <a:bodyPr/>
        <a:lstStyle/>
        <a:p>
          <a:r>
            <a:rPr lang="bg-BG" dirty="0">
              <a:solidFill>
                <a:schemeClr val="tx1"/>
              </a:solidFill>
              <a:latin typeface="Trebuchet MS" panose="020B0603020202020204" pitchFamily="34" charset="0"/>
            </a:rPr>
            <a:t>НАЧАЛО</a:t>
          </a:r>
        </a:p>
      </dgm:t>
    </dgm:pt>
    <dgm:pt modelId="{5E4C268B-DA78-464C-8D69-2825DCA65388}" type="parTrans" cxnId="{E57A6BFF-ED3A-4870-9198-7E5A287B3B06}">
      <dgm:prSet/>
      <dgm:spPr/>
      <dgm:t>
        <a:bodyPr/>
        <a:lstStyle/>
        <a:p>
          <a:endParaRPr lang="bg-BG"/>
        </a:p>
      </dgm:t>
    </dgm:pt>
    <dgm:pt modelId="{FB5AEF0E-9ABF-40F7-978A-7D9F77DEB577}" type="sibTrans" cxnId="{E57A6BFF-ED3A-4870-9198-7E5A287B3B06}">
      <dgm:prSet/>
      <dgm:spPr/>
      <dgm:t>
        <a:bodyPr/>
        <a:lstStyle/>
        <a:p>
          <a:endParaRPr lang="bg-BG"/>
        </a:p>
      </dgm:t>
    </dgm:pt>
    <dgm:pt modelId="{FC82C222-E0CC-4D63-BD07-839454EC3B1A}" type="pres">
      <dgm:prSet presAssocID="{EE9D5578-65B4-45C2-B75B-78D8E6276A82}" presName="compositeShape" presStyleCnt="0">
        <dgm:presLayoutVars>
          <dgm:chMax val="2"/>
          <dgm:dir/>
          <dgm:resizeHandles val="exact"/>
        </dgm:presLayoutVars>
      </dgm:prSet>
      <dgm:spPr/>
    </dgm:pt>
    <dgm:pt modelId="{3446EF5A-370C-4088-938D-75F096FA32E2}" type="pres">
      <dgm:prSet presAssocID="{EE9D5578-65B4-45C2-B75B-78D8E6276A82}" presName="ribbon" presStyleLbl="node1" presStyleIdx="0" presStyleCnt="1"/>
      <dgm:spPr/>
    </dgm:pt>
    <dgm:pt modelId="{0E2F5E8F-A5BD-445C-8B04-66D9B271980E}" type="pres">
      <dgm:prSet presAssocID="{EE9D5578-65B4-45C2-B75B-78D8E6276A82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1591D39D-7E8E-4610-9C40-23B9177D7CA7}" type="pres">
      <dgm:prSet presAssocID="{EE9D5578-65B4-45C2-B75B-78D8E6276A82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B54FC17-1896-49B7-86AE-9EF92FAF5B32}" type="presOf" srcId="{65B67643-F2DD-497D-83FD-034D47038352}" destId="{1591D39D-7E8E-4610-9C40-23B9177D7CA7}" srcOrd="0" destOrd="0" presId="urn:microsoft.com/office/officeart/2005/8/layout/arrow6"/>
    <dgm:cxn modelId="{1AFC1F88-4DD9-4559-99BB-D4E4527B7A9B}" type="presOf" srcId="{EE9D5578-65B4-45C2-B75B-78D8E6276A82}" destId="{FC82C222-E0CC-4D63-BD07-839454EC3B1A}" srcOrd="0" destOrd="0" presId="urn:microsoft.com/office/officeart/2005/8/layout/arrow6"/>
    <dgm:cxn modelId="{9D571CAD-B08C-45E2-B9A8-FEDB05F40F9C}" srcId="{EE9D5578-65B4-45C2-B75B-78D8E6276A82}" destId="{E561B9C4-C521-4C0F-A502-8A54EC44245C}" srcOrd="0" destOrd="0" parTransId="{C79A6868-0B99-4144-A5B8-5510CA7D9A5F}" sibTransId="{FFCC6527-76A3-46FF-8859-075AC726F165}"/>
    <dgm:cxn modelId="{255107EB-C181-4A8E-8E98-1A8AB6DE2A18}" type="presOf" srcId="{E561B9C4-C521-4C0F-A502-8A54EC44245C}" destId="{0E2F5E8F-A5BD-445C-8B04-66D9B271980E}" srcOrd="0" destOrd="0" presId="urn:microsoft.com/office/officeart/2005/8/layout/arrow6"/>
    <dgm:cxn modelId="{E57A6BFF-ED3A-4870-9198-7E5A287B3B06}" srcId="{EE9D5578-65B4-45C2-B75B-78D8E6276A82}" destId="{65B67643-F2DD-497D-83FD-034D47038352}" srcOrd="1" destOrd="0" parTransId="{5E4C268B-DA78-464C-8D69-2825DCA65388}" sibTransId="{FB5AEF0E-9ABF-40F7-978A-7D9F77DEB577}"/>
    <dgm:cxn modelId="{EE69F9A2-69D3-477C-83A8-D45A0566EDE8}" type="presParOf" srcId="{FC82C222-E0CC-4D63-BD07-839454EC3B1A}" destId="{3446EF5A-370C-4088-938D-75F096FA32E2}" srcOrd="0" destOrd="0" presId="urn:microsoft.com/office/officeart/2005/8/layout/arrow6"/>
    <dgm:cxn modelId="{EFCC1836-33BD-402C-ADE1-6AB6937D8728}" type="presParOf" srcId="{FC82C222-E0CC-4D63-BD07-839454EC3B1A}" destId="{0E2F5E8F-A5BD-445C-8B04-66D9B271980E}" srcOrd="1" destOrd="0" presId="urn:microsoft.com/office/officeart/2005/8/layout/arrow6"/>
    <dgm:cxn modelId="{2370D7F8-420A-4F60-8B02-08FF012A12D9}" type="presParOf" srcId="{FC82C222-E0CC-4D63-BD07-839454EC3B1A}" destId="{1591D39D-7E8E-4610-9C40-23B9177D7CA7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2B414-D008-44ED-942A-43F13066D150}">
      <dsp:nvSpPr>
        <dsp:cNvPr id="0" name=""/>
        <dsp:cNvSpPr/>
      </dsp:nvSpPr>
      <dsp:spPr>
        <a:xfrm>
          <a:off x="586225" y="0"/>
          <a:ext cx="6643884" cy="3123284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66B95-FC3B-4E39-887B-386627F09751}">
      <dsp:nvSpPr>
        <dsp:cNvPr id="0" name=""/>
        <dsp:cNvSpPr/>
      </dsp:nvSpPr>
      <dsp:spPr>
        <a:xfrm>
          <a:off x="1025" y="936985"/>
          <a:ext cx="1843510" cy="124931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kern="1200" dirty="0">
              <a:solidFill>
                <a:schemeClr val="tx1"/>
              </a:solidFill>
              <a:latin typeface="Trebuchet MS" panose="020B0603020202020204" pitchFamily="34" charset="0"/>
            </a:rPr>
            <a:t>ДЕЙНОСТИ</a:t>
          </a:r>
        </a:p>
      </dsp:txBody>
      <dsp:txXfrm>
        <a:off x="62011" y="997971"/>
        <a:ext cx="1721538" cy="1127341"/>
      </dsp:txXfrm>
    </dsp:sp>
    <dsp:sp modelId="{D4F294E0-536D-4C2E-A212-45A67A67C904}">
      <dsp:nvSpPr>
        <dsp:cNvPr id="0" name=""/>
        <dsp:cNvSpPr/>
      </dsp:nvSpPr>
      <dsp:spPr>
        <a:xfrm>
          <a:off x="1991283" y="936985"/>
          <a:ext cx="1843510" cy="1249313"/>
        </a:xfrm>
        <a:prstGeom prst="roundRect">
          <a:avLst/>
        </a:prstGeom>
        <a:solidFill>
          <a:schemeClr val="accent4">
            <a:hueOff val="-3459548"/>
            <a:satOff val="-16"/>
            <a:lumOff val="-48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kern="1200" dirty="0">
              <a:solidFill>
                <a:schemeClr val="tx1"/>
              </a:solidFill>
              <a:latin typeface="Trebuchet MS" panose="020B0603020202020204" pitchFamily="34" charset="0"/>
            </a:rPr>
            <a:t>РЕЗУЛТАТИ</a:t>
          </a:r>
        </a:p>
      </dsp:txBody>
      <dsp:txXfrm>
        <a:off x="2052269" y="997971"/>
        <a:ext cx="1721538" cy="1127341"/>
      </dsp:txXfrm>
    </dsp:sp>
    <dsp:sp modelId="{162F9077-4DCE-4A1D-AAB5-43CFE3823139}">
      <dsp:nvSpPr>
        <dsp:cNvPr id="0" name=""/>
        <dsp:cNvSpPr/>
      </dsp:nvSpPr>
      <dsp:spPr>
        <a:xfrm>
          <a:off x="3981541" y="936985"/>
          <a:ext cx="1843510" cy="1249313"/>
        </a:xfrm>
        <a:prstGeom prst="roundRect">
          <a:avLst/>
        </a:prstGeom>
        <a:solidFill>
          <a:schemeClr val="accent4">
            <a:hueOff val="-6919095"/>
            <a:satOff val="-33"/>
            <a:lumOff val="-96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kern="1200" dirty="0">
              <a:solidFill>
                <a:schemeClr val="tx1"/>
              </a:solidFill>
              <a:latin typeface="Trebuchet MS" panose="020B0603020202020204" pitchFamily="34" charset="0"/>
            </a:rPr>
            <a:t>ЦЕЛИ</a:t>
          </a:r>
        </a:p>
      </dsp:txBody>
      <dsp:txXfrm>
        <a:off x="4042527" y="997971"/>
        <a:ext cx="1721538" cy="1127341"/>
      </dsp:txXfrm>
    </dsp:sp>
    <dsp:sp modelId="{A9BCCD05-01C2-4769-A661-A36F27E3758A}">
      <dsp:nvSpPr>
        <dsp:cNvPr id="0" name=""/>
        <dsp:cNvSpPr/>
      </dsp:nvSpPr>
      <dsp:spPr>
        <a:xfrm>
          <a:off x="5971798" y="936985"/>
          <a:ext cx="1843510" cy="1249313"/>
        </a:xfrm>
        <a:prstGeom prst="roundRect">
          <a:avLst/>
        </a:prstGeom>
        <a:solidFill>
          <a:schemeClr val="accent4">
            <a:hueOff val="-10378642"/>
            <a:satOff val="-49"/>
            <a:lumOff val="-1451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kern="1200" dirty="0">
              <a:solidFill>
                <a:schemeClr val="tx1"/>
              </a:solidFill>
              <a:latin typeface="Trebuchet MS" panose="020B0603020202020204" pitchFamily="34" charset="0"/>
            </a:rPr>
            <a:t>ОБЩА</a:t>
          </a:r>
          <a:r>
            <a:rPr lang="bg-BG" sz="2200" kern="1200" dirty="0">
              <a:solidFill>
                <a:schemeClr val="tx1"/>
              </a:solidFill>
            </a:rPr>
            <a:t> ЦЕЛ</a:t>
          </a:r>
        </a:p>
      </dsp:txBody>
      <dsp:txXfrm>
        <a:off x="6032784" y="997971"/>
        <a:ext cx="1721538" cy="11273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C5840-5D9A-4CB9-94EE-9057BA13F10D}">
      <dsp:nvSpPr>
        <dsp:cNvPr id="0" name=""/>
        <dsp:cNvSpPr/>
      </dsp:nvSpPr>
      <dsp:spPr>
        <a:xfrm>
          <a:off x="2627" y="283075"/>
          <a:ext cx="1570372" cy="6281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>
              <a:solidFill>
                <a:schemeClr val="tx1"/>
              </a:solidFill>
            </a:rPr>
            <a:t>НАЧАЛО</a:t>
          </a:r>
        </a:p>
      </dsp:txBody>
      <dsp:txXfrm>
        <a:off x="316702" y="283075"/>
        <a:ext cx="942223" cy="628149"/>
      </dsp:txXfrm>
    </dsp:sp>
    <dsp:sp modelId="{1700629C-2D22-411A-8680-027EE56F9684}">
      <dsp:nvSpPr>
        <dsp:cNvPr id="0" name=""/>
        <dsp:cNvSpPr/>
      </dsp:nvSpPr>
      <dsp:spPr>
        <a:xfrm>
          <a:off x="1415962" y="283075"/>
          <a:ext cx="1570372" cy="628149"/>
        </a:xfrm>
        <a:prstGeom prst="chevron">
          <a:avLst/>
        </a:prstGeom>
        <a:solidFill>
          <a:schemeClr val="accent2">
            <a:hueOff val="-2767946"/>
            <a:satOff val="-1591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>
              <a:solidFill>
                <a:schemeClr val="tx1"/>
              </a:solidFill>
            </a:rPr>
            <a:t>КРАЯ</a:t>
          </a:r>
        </a:p>
      </dsp:txBody>
      <dsp:txXfrm>
        <a:off x="1730037" y="283075"/>
        <a:ext cx="942223" cy="6281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C5840-5D9A-4CB9-94EE-9057BA13F10D}">
      <dsp:nvSpPr>
        <dsp:cNvPr id="0" name=""/>
        <dsp:cNvSpPr/>
      </dsp:nvSpPr>
      <dsp:spPr>
        <a:xfrm>
          <a:off x="4215" y="395812"/>
          <a:ext cx="2520082" cy="10080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solidFill>
                <a:schemeClr val="tx1"/>
              </a:solidFill>
              <a:latin typeface="Trebuchet MS" panose="020B0603020202020204" pitchFamily="34" charset="0"/>
            </a:rPr>
            <a:t>ДЕЙНОСТИ</a:t>
          </a:r>
          <a:r>
            <a:rPr lang="bg-BG" sz="2000" kern="1200" dirty="0">
              <a:solidFill>
                <a:schemeClr val="tx1"/>
              </a:solidFill>
            </a:rPr>
            <a:t> </a:t>
          </a:r>
        </a:p>
      </dsp:txBody>
      <dsp:txXfrm>
        <a:off x="508232" y="395812"/>
        <a:ext cx="1512049" cy="1008033"/>
      </dsp:txXfrm>
    </dsp:sp>
    <dsp:sp modelId="{1700629C-2D22-411A-8680-027EE56F9684}">
      <dsp:nvSpPr>
        <dsp:cNvPr id="0" name=""/>
        <dsp:cNvSpPr/>
      </dsp:nvSpPr>
      <dsp:spPr>
        <a:xfrm>
          <a:off x="2272290" y="395812"/>
          <a:ext cx="2520082" cy="1008033"/>
        </a:xfrm>
        <a:prstGeom prst="chevron">
          <a:avLst/>
        </a:prstGeom>
        <a:solidFill>
          <a:schemeClr val="accent2">
            <a:hueOff val="-2767946"/>
            <a:satOff val="-1591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solidFill>
                <a:schemeClr val="tx1"/>
              </a:solidFill>
              <a:latin typeface="Trebuchet MS" panose="020B0603020202020204" pitchFamily="34" charset="0"/>
            </a:rPr>
            <a:t>РЕСУРСИ</a:t>
          </a:r>
        </a:p>
      </dsp:txBody>
      <dsp:txXfrm>
        <a:off x="2776307" y="395812"/>
        <a:ext cx="1512049" cy="100803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C6937-4FDE-477C-90C3-570A20991768}">
      <dsp:nvSpPr>
        <dsp:cNvPr id="0" name=""/>
        <dsp:cNvSpPr/>
      </dsp:nvSpPr>
      <dsp:spPr>
        <a:xfrm>
          <a:off x="3409539" y="768778"/>
          <a:ext cx="5923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235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500" kern="1200"/>
        </a:p>
      </dsp:txBody>
      <dsp:txXfrm>
        <a:off x="3690142" y="811383"/>
        <a:ext cx="31147" cy="6229"/>
      </dsp:txXfrm>
    </dsp:sp>
    <dsp:sp modelId="{7CB24586-B002-46C8-9DD1-8EFEE945AB81}">
      <dsp:nvSpPr>
        <dsp:cNvPr id="0" name=""/>
        <dsp:cNvSpPr/>
      </dsp:nvSpPr>
      <dsp:spPr>
        <a:xfrm>
          <a:off x="702845" y="1950"/>
          <a:ext cx="2708494" cy="162509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400" kern="1200" dirty="0"/>
            <a:t>ЦЕЛ</a:t>
          </a:r>
        </a:p>
      </dsp:txBody>
      <dsp:txXfrm>
        <a:off x="702845" y="1950"/>
        <a:ext cx="2708494" cy="1625096"/>
      </dsp:txXfrm>
    </dsp:sp>
    <dsp:sp modelId="{7705469B-FD64-4E54-A1F1-CD0967740882}">
      <dsp:nvSpPr>
        <dsp:cNvPr id="0" name=""/>
        <dsp:cNvSpPr/>
      </dsp:nvSpPr>
      <dsp:spPr>
        <a:xfrm>
          <a:off x="2057092" y="1625246"/>
          <a:ext cx="3331447" cy="592353"/>
        </a:xfrm>
        <a:custGeom>
          <a:avLst/>
          <a:gdLst/>
          <a:ahLst/>
          <a:cxnLst/>
          <a:rect l="0" t="0" r="0" b="0"/>
          <a:pathLst>
            <a:path>
              <a:moveTo>
                <a:pt x="3331447" y="0"/>
              </a:moveTo>
              <a:lnTo>
                <a:pt x="3331447" y="313276"/>
              </a:lnTo>
              <a:lnTo>
                <a:pt x="0" y="313276"/>
              </a:lnTo>
              <a:lnTo>
                <a:pt x="0" y="592353"/>
              </a:lnTo>
            </a:path>
          </a:pathLst>
        </a:custGeom>
        <a:noFill/>
        <a:ln w="12700" cap="flat" cmpd="sng" algn="ctr">
          <a:solidFill>
            <a:schemeClr val="accent3">
              <a:hueOff val="5096307"/>
              <a:satOff val="-416"/>
              <a:lumOff val="-107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500" kern="1200"/>
        </a:p>
      </dsp:txBody>
      <dsp:txXfrm>
        <a:off x="3638086" y="1918308"/>
        <a:ext cx="169459" cy="6229"/>
      </dsp:txXfrm>
    </dsp:sp>
    <dsp:sp modelId="{7629310E-5A2B-4E7B-AE05-888B3FCE2864}">
      <dsp:nvSpPr>
        <dsp:cNvPr id="0" name=""/>
        <dsp:cNvSpPr/>
      </dsp:nvSpPr>
      <dsp:spPr>
        <a:xfrm>
          <a:off x="4034292" y="1950"/>
          <a:ext cx="2708494" cy="1625096"/>
        </a:xfrm>
        <a:prstGeom prst="rect">
          <a:avLst/>
        </a:prstGeom>
        <a:gradFill rotWithShape="0">
          <a:gsLst>
            <a:gs pos="0">
              <a:schemeClr val="accent3">
                <a:hueOff val="3397538"/>
                <a:satOff val="-277"/>
                <a:lumOff val="-719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3397538"/>
                <a:satOff val="-277"/>
                <a:lumOff val="-719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3397538"/>
                <a:satOff val="-277"/>
                <a:lumOff val="-719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400" kern="1200" dirty="0">
              <a:latin typeface="Trebuchet MS" panose="020B0603020202020204" pitchFamily="34" charset="0"/>
            </a:rPr>
            <a:t>ДЕЙНОСТИ</a:t>
          </a:r>
        </a:p>
      </dsp:txBody>
      <dsp:txXfrm>
        <a:off x="4034292" y="1950"/>
        <a:ext cx="2708494" cy="1625096"/>
      </dsp:txXfrm>
    </dsp:sp>
    <dsp:sp modelId="{C922FE4B-24AD-4592-958C-BE10D0D8C5A5}">
      <dsp:nvSpPr>
        <dsp:cNvPr id="0" name=""/>
        <dsp:cNvSpPr/>
      </dsp:nvSpPr>
      <dsp:spPr>
        <a:xfrm>
          <a:off x="3409539" y="3016828"/>
          <a:ext cx="5923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2353" y="45720"/>
              </a:lnTo>
            </a:path>
          </a:pathLst>
        </a:custGeom>
        <a:noFill/>
        <a:ln w="12700" cap="flat" cmpd="sng" algn="ctr">
          <a:solidFill>
            <a:schemeClr val="accent3">
              <a:hueOff val="10192614"/>
              <a:satOff val="-831"/>
              <a:lumOff val="-215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500" kern="1200"/>
        </a:p>
      </dsp:txBody>
      <dsp:txXfrm>
        <a:off x="3690142" y="3059433"/>
        <a:ext cx="31147" cy="6229"/>
      </dsp:txXfrm>
    </dsp:sp>
    <dsp:sp modelId="{271B45A3-1442-436D-97BD-0B340332B90F}">
      <dsp:nvSpPr>
        <dsp:cNvPr id="0" name=""/>
        <dsp:cNvSpPr/>
      </dsp:nvSpPr>
      <dsp:spPr>
        <a:xfrm>
          <a:off x="702845" y="2250000"/>
          <a:ext cx="2708494" cy="1625096"/>
        </a:xfrm>
        <a:prstGeom prst="rect">
          <a:avLst/>
        </a:prstGeom>
        <a:gradFill rotWithShape="0">
          <a:gsLst>
            <a:gs pos="0">
              <a:schemeClr val="accent3">
                <a:hueOff val="6795076"/>
                <a:satOff val="-554"/>
                <a:lumOff val="-1438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6795076"/>
                <a:satOff val="-554"/>
                <a:lumOff val="-1438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6795076"/>
                <a:satOff val="-554"/>
                <a:lumOff val="-1438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400" kern="1200" dirty="0"/>
            <a:t>РЕСУРСИ </a:t>
          </a:r>
        </a:p>
      </dsp:txBody>
      <dsp:txXfrm>
        <a:off x="702845" y="2250000"/>
        <a:ext cx="2708494" cy="1625096"/>
      </dsp:txXfrm>
    </dsp:sp>
    <dsp:sp modelId="{782719A1-A46A-4C72-909C-3A880BD048B9}">
      <dsp:nvSpPr>
        <dsp:cNvPr id="0" name=""/>
        <dsp:cNvSpPr/>
      </dsp:nvSpPr>
      <dsp:spPr>
        <a:xfrm>
          <a:off x="4034292" y="2250000"/>
          <a:ext cx="2708494" cy="1625096"/>
        </a:xfrm>
        <a:prstGeom prst="rect">
          <a:avLst/>
        </a:prstGeom>
        <a:gradFill rotWithShape="0">
          <a:gsLst>
            <a:gs pos="0">
              <a:schemeClr val="accent3">
                <a:hueOff val="10192614"/>
                <a:satOff val="-831"/>
                <a:lumOff val="-2157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10192614"/>
                <a:satOff val="-831"/>
                <a:lumOff val="-2157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10192614"/>
                <a:satOff val="-831"/>
                <a:lumOff val="-2157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400" kern="1200" dirty="0"/>
            <a:t>РЕЗУЛТАТИ</a:t>
          </a:r>
        </a:p>
      </dsp:txBody>
      <dsp:txXfrm>
        <a:off x="4034292" y="2250000"/>
        <a:ext cx="2708494" cy="1625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B3836-CE42-4DD8-955A-F15CABBA02B8}">
      <dsp:nvSpPr>
        <dsp:cNvPr id="0" name=""/>
        <dsp:cNvSpPr/>
      </dsp:nvSpPr>
      <dsp:spPr>
        <a:xfrm>
          <a:off x="5069" y="0"/>
          <a:ext cx="5183130" cy="110557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  <a:latin typeface="Trebuchet MS" panose="020B0603020202020204" pitchFamily="34" charset="0"/>
            </a:rPr>
            <a:t> Логика, </a:t>
          </a:r>
          <a:r>
            <a:rPr lang="ru-RU" sz="2800" kern="1200" dirty="0" err="1">
              <a:solidFill>
                <a:schemeClr val="tx1"/>
              </a:solidFill>
              <a:latin typeface="Trebuchet MS" panose="020B0603020202020204" pitchFamily="34" charset="0"/>
            </a:rPr>
            <a:t>която</a:t>
          </a:r>
          <a:r>
            <a:rPr lang="ru-RU" sz="2800" kern="1200" dirty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2800" kern="1200" dirty="0" err="1">
              <a:solidFill>
                <a:schemeClr val="tx1"/>
              </a:solidFill>
              <a:latin typeface="Trebuchet MS" panose="020B0603020202020204" pitchFamily="34" charset="0"/>
            </a:rPr>
            <a:t>гарантира</a:t>
          </a:r>
          <a:r>
            <a:rPr lang="ru-RU" sz="2800" kern="1200" dirty="0">
              <a:solidFill>
                <a:schemeClr val="tx1"/>
              </a:solidFill>
              <a:latin typeface="Trebuchet MS" panose="020B0603020202020204" pitchFamily="34" charset="0"/>
            </a:rPr>
            <a:t> </a:t>
          </a:r>
          <a:r>
            <a:rPr lang="ru-RU" sz="2800" kern="1200" dirty="0" err="1">
              <a:solidFill>
                <a:schemeClr val="tx1"/>
              </a:solidFill>
              <a:latin typeface="Trebuchet MS" panose="020B0603020202020204" pitchFamily="34" charset="0"/>
            </a:rPr>
            <a:t>последователност</a:t>
          </a:r>
          <a:r>
            <a:rPr lang="ru-RU" sz="2800" kern="1200" dirty="0">
              <a:solidFill>
                <a:schemeClr val="tx1"/>
              </a:solidFill>
              <a:latin typeface="Trebuchet MS" panose="020B0603020202020204" pitchFamily="34" charset="0"/>
            </a:rPr>
            <a:t> и </a:t>
          </a:r>
          <a:r>
            <a:rPr lang="ru-RU" sz="2800" kern="1200" dirty="0" err="1">
              <a:solidFill>
                <a:schemeClr val="tx1"/>
              </a:solidFill>
              <a:latin typeface="Trebuchet MS" panose="020B0603020202020204" pitchFamily="34" charset="0"/>
            </a:rPr>
            <a:t>измеримост</a:t>
          </a:r>
          <a:r>
            <a:rPr lang="ru-RU" sz="2800" kern="1200" dirty="0">
              <a:solidFill>
                <a:schemeClr val="tx1"/>
              </a:solidFill>
              <a:latin typeface="Trebuchet MS" panose="020B0603020202020204" pitchFamily="34" charset="0"/>
            </a:rPr>
            <a:t>.</a:t>
          </a:r>
          <a:endParaRPr lang="bg-BG" sz="28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7450" y="32381"/>
        <a:ext cx="5118368" cy="1040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4B367-6602-427C-9A27-F306898E5450}">
      <dsp:nvSpPr>
        <dsp:cNvPr id="0" name=""/>
        <dsp:cNvSpPr/>
      </dsp:nvSpPr>
      <dsp:spPr>
        <a:xfrm>
          <a:off x="4250134" y="1515615"/>
          <a:ext cx="1080661" cy="1080661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ДЕЙНОСТ</a:t>
          </a:r>
        </a:p>
      </dsp:txBody>
      <dsp:txXfrm>
        <a:off x="4408393" y="1673874"/>
        <a:ext cx="764143" cy="764143"/>
      </dsp:txXfrm>
    </dsp:sp>
    <dsp:sp modelId="{0909A556-487D-4B93-91C9-2FE65F7B65FF}">
      <dsp:nvSpPr>
        <dsp:cNvPr id="0" name=""/>
        <dsp:cNvSpPr/>
      </dsp:nvSpPr>
      <dsp:spPr>
        <a:xfrm rot="16200000">
          <a:off x="4675619" y="1121713"/>
          <a:ext cx="229691" cy="3674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4710073" y="1229652"/>
        <a:ext cx="160784" cy="220454"/>
      </dsp:txXfrm>
    </dsp:sp>
    <dsp:sp modelId="{095C5A96-4E82-47FE-B690-6C51163D26FB}">
      <dsp:nvSpPr>
        <dsp:cNvPr id="0" name=""/>
        <dsp:cNvSpPr/>
      </dsp:nvSpPr>
      <dsp:spPr>
        <a:xfrm>
          <a:off x="4250134" y="1574"/>
          <a:ext cx="1080661" cy="108066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5">
              <a:lumMod val="75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КОЛКО?</a:t>
          </a:r>
        </a:p>
      </dsp:txBody>
      <dsp:txXfrm>
        <a:off x="4408393" y="159833"/>
        <a:ext cx="764143" cy="764143"/>
      </dsp:txXfrm>
    </dsp:sp>
    <dsp:sp modelId="{DE579C14-FD6C-4F82-8CA1-9D0C6A9844CA}">
      <dsp:nvSpPr>
        <dsp:cNvPr id="0" name=""/>
        <dsp:cNvSpPr/>
      </dsp:nvSpPr>
      <dsp:spPr>
        <a:xfrm rot="19800000">
          <a:off x="5325589" y="1496973"/>
          <a:ext cx="229691" cy="3674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553589"/>
                <a:satOff val="-318"/>
                <a:lumOff val="863"/>
                <a:alphaOff val="0"/>
                <a:shade val="85000"/>
                <a:satMod val="130000"/>
              </a:schemeClr>
            </a:gs>
            <a:gs pos="34000">
              <a:schemeClr val="accent2">
                <a:hueOff val="-553589"/>
                <a:satOff val="-318"/>
                <a:lumOff val="863"/>
                <a:alphaOff val="0"/>
                <a:shade val="87000"/>
                <a:satMod val="125000"/>
              </a:schemeClr>
            </a:gs>
            <a:gs pos="70000">
              <a:schemeClr val="accent2">
                <a:hueOff val="-553589"/>
                <a:satOff val="-318"/>
                <a:lumOff val="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553589"/>
                <a:satOff val="-318"/>
                <a:lumOff val="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5330205" y="1587685"/>
        <a:ext cx="160784" cy="220454"/>
      </dsp:txXfrm>
    </dsp:sp>
    <dsp:sp modelId="{3F2A1EFF-3965-4DBF-B086-0D8EDF5592CF}">
      <dsp:nvSpPr>
        <dsp:cNvPr id="0" name=""/>
        <dsp:cNvSpPr/>
      </dsp:nvSpPr>
      <dsp:spPr>
        <a:xfrm>
          <a:off x="5561332" y="758594"/>
          <a:ext cx="1080661" cy="1080661"/>
        </a:xfrm>
        <a:prstGeom prst="ellipse">
          <a:avLst/>
        </a:prstGeom>
        <a:gradFill rotWithShape="0">
          <a:gsLst>
            <a:gs pos="0">
              <a:schemeClr val="accent2">
                <a:hueOff val="-553589"/>
                <a:satOff val="-318"/>
                <a:lumOff val="863"/>
                <a:alphaOff val="0"/>
                <a:shade val="85000"/>
                <a:satMod val="130000"/>
              </a:schemeClr>
            </a:gs>
            <a:gs pos="34000">
              <a:schemeClr val="accent2">
                <a:hueOff val="-553589"/>
                <a:satOff val="-318"/>
                <a:lumOff val="863"/>
                <a:alphaOff val="0"/>
                <a:shade val="87000"/>
                <a:satMod val="125000"/>
              </a:schemeClr>
            </a:gs>
            <a:gs pos="70000">
              <a:schemeClr val="accent2">
                <a:hueOff val="-553589"/>
                <a:satOff val="-318"/>
                <a:lumOff val="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553589"/>
                <a:satOff val="-318"/>
                <a:lumOff val="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1">
              <a:lumMod val="40000"/>
              <a:lumOff val="60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КЪДЕ?</a:t>
          </a:r>
        </a:p>
      </dsp:txBody>
      <dsp:txXfrm>
        <a:off x="5719591" y="916853"/>
        <a:ext cx="764143" cy="764143"/>
      </dsp:txXfrm>
    </dsp:sp>
    <dsp:sp modelId="{AE87DA2E-379A-41CC-84B7-B17BB557A171}">
      <dsp:nvSpPr>
        <dsp:cNvPr id="0" name=""/>
        <dsp:cNvSpPr/>
      </dsp:nvSpPr>
      <dsp:spPr>
        <a:xfrm rot="1800000">
          <a:off x="5325589" y="2247493"/>
          <a:ext cx="229691" cy="3674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107178"/>
                <a:satOff val="-636"/>
                <a:lumOff val="1726"/>
                <a:alphaOff val="0"/>
                <a:shade val="85000"/>
                <a:satMod val="130000"/>
              </a:schemeClr>
            </a:gs>
            <a:gs pos="34000">
              <a:schemeClr val="accent2">
                <a:hueOff val="-1107178"/>
                <a:satOff val="-636"/>
                <a:lumOff val="1726"/>
                <a:alphaOff val="0"/>
                <a:shade val="87000"/>
                <a:satMod val="125000"/>
              </a:schemeClr>
            </a:gs>
            <a:gs pos="70000">
              <a:schemeClr val="accent2">
                <a:hueOff val="-1107178"/>
                <a:satOff val="-636"/>
                <a:lumOff val="172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107178"/>
                <a:satOff val="-636"/>
                <a:lumOff val="172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5330205" y="2303751"/>
        <a:ext cx="160784" cy="220454"/>
      </dsp:txXfrm>
    </dsp:sp>
    <dsp:sp modelId="{B9405BEE-2398-4E21-91F8-1013ECBE0BAB}">
      <dsp:nvSpPr>
        <dsp:cNvPr id="0" name=""/>
        <dsp:cNvSpPr/>
      </dsp:nvSpPr>
      <dsp:spPr>
        <a:xfrm>
          <a:off x="5561332" y="2272635"/>
          <a:ext cx="1080661" cy="1080661"/>
        </a:xfrm>
        <a:prstGeom prst="ellipse">
          <a:avLst/>
        </a:prstGeom>
        <a:gradFill rotWithShape="0">
          <a:gsLst>
            <a:gs pos="0">
              <a:schemeClr val="accent2">
                <a:hueOff val="-1107178"/>
                <a:satOff val="-636"/>
                <a:lumOff val="1726"/>
                <a:alphaOff val="0"/>
                <a:shade val="85000"/>
                <a:satMod val="130000"/>
              </a:schemeClr>
            </a:gs>
            <a:gs pos="34000">
              <a:schemeClr val="accent2">
                <a:hueOff val="-1107178"/>
                <a:satOff val="-636"/>
                <a:lumOff val="1726"/>
                <a:alphaOff val="0"/>
                <a:shade val="87000"/>
                <a:satMod val="125000"/>
              </a:schemeClr>
            </a:gs>
            <a:gs pos="70000">
              <a:schemeClr val="accent2">
                <a:hueOff val="-1107178"/>
                <a:satOff val="-636"/>
                <a:lumOff val="172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107178"/>
                <a:satOff val="-636"/>
                <a:lumOff val="172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3">
              <a:lumMod val="50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КОЙ?</a:t>
          </a:r>
        </a:p>
      </dsp:txBody>
      <dsp:txXfrm>
        <a:off x="5719591" y="2430894"/>
        <a:ext cx="764143" cy="764143"/>
      </dsp:txXfrm>
    </dsp:sp>
    <dsp:sp modelId="{2333E985-4DC4-4EF7-9745-9519A267E81E}">
      <dsp:nvSpPr>
        <dsp:cNvPr id="0" name=""/>
        <dsp:cNvSpPr/>
      </dsp:nvSpPr>
      <dsp:spPr>
        <a:xfrm rot="5400000">
          <a:off x="4675619" y="2622753"/>
          <a:ext cx="229691" cy="3674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660768"/>
                <a:satOff val="-955"/>
                <a:lumOff val="2588"/>
                <a:alphaOff val="0"/>
                <a:shade val="85000"/>
                <a:satMod val="130000"/>
              </a:schemeClr>
            </a:gs>
            <a:gs pos="34000">
              <a:schemeClr val="accent2">
                <a:hueOff val="-1660768"/>
                <a:satOff val="-955"/>
                <a:lumOff val="2588"/>
                <a:alphaOff val="0"/>
                <a:shade val="87000"/>
                <a:satMod val="125000"/>
              </a:schemeClr>
            </a:gs>
            <a:gs pos="70000">
              <a:schemeClr val="accent2">
                <a:hueOff val="-1660768"/>
                <a:satOff val="-955"/>
                <a:lumOff val="258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660768"/>
                <a:satOff val="-955"/>
                <a:lumOff val="258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4710073" y="2661785"/>
        <a:ext cx="160784" cy="220454"/>
      </dsp:txXfrm>
    </dsp:sp>
    <dsp:sp modelId="{93E0B75C-6971-4B61-B02E-F6D5B1751477}">
      <dsp:nvSpPr>
        <dsp:cNvPr id="0" name=""/>
        <dsp:cNvSpPr/>
      </dsp:nvSpPr>
      <dsp:spPr>
        <a:xfrm>
          <a:off x="4250134" y="3029656"/>
          <a:ext cx="1080661" cy="1080661"/>
        </a:xfrm>
        <a:prstGeom prst="ellipse">
          <a:avLst/>
        </a:prstGeom>
        <a:gradFill rotWithShape="0">
          <a:gsLst>
            <a:gs pos="0">
              <a:schemeClr val="accent2">
                <a:hueOff val="-1660768"/>
                <a:satOff val="-955"/>
                <a:lumOff val="2588"/>
                <a:alphaOff val="0"/>
                <a:shade val="85000"/>
                <a:satMod val="130000"/>
              </a:schemeClr>
            </a:gs>
            <a:gs pos="34000">
              <a:schemeClr val="accent2">
                <a:hueOff val="-1660768"/>
                <a:satOff val="-955"/>
                <a:lumOff val="2588"/>
                <a:alphaOff val="0"/>
                <a:shade val="87000"/>
                <a:satMod val="125000"/>
              </a:schemeClr>
            </a:gs>
            <a:gs pos="70000">
              <a:schemeClr val="accent2">
                <a:hueOff val="-1660768"/>
                <a:satOff val="-955"/>
                <a:lumOff val="258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660768"/>
                <a:satOff val="-955"/>
                <a:lumOff val="258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4">
              <a:lumMod val="50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КАКВО?</a:t>
          </a:r>
        </a:p>
      </dsp:txBody>
      <dsp:txXfrm>
        <a:off x="4408393" y="3187915"/>
        <a:ext cx="764143" cy="764143"/>
      </dsp:txXfrm>
    </dsp:sp>
    <dsp:sp modelId="{B69C3F21-5A65-40EA-ABAA-AD52EC467BE6}">
      <dsp:nvSpPr>
        <dsp:cNvPr id="0" name=""/>
        <dsp:cNvSpPr/>
      </dsp:nvSpPr>
      <dsp:spPr>
        <a:xfrm rot="9000000">
          <a:off x="4025650" y="2247493"/>
          <a:ext cx="229691" cy="3674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214357"/>
                <a:satOff val="-1273"/>
                <a:lumOff val="3451"/>
                <a:alphaOff val="0"/>
                <a:shade val="85000"/>
                <a:satMod val="130000"/>
              </a:schemeClr>
            </a:gs>
            <a:gs pos="34000">
              <a:schemeClr val="accent2">
                <a:hueOff val="-2214357"/>
                <a:satOff val="-1273"/>
                <a:lumOff val="3451"/>
                <a:alphaOff val="0"/>
                <a:shade val="87000"/>
                <a:satMod val="125000"/>
              </a:schemeClr>
            </a:gs>
            <a:gs pos="70000">
              <a:schemeClr val="accent2">
                <a:hueOff val="-2214357"/>
                <a:satOff val="-1273"/>
                <a:lumOff val="345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2214357"/>
                <a:satOff val="-1273"/>
                <a:lumOff val="345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10800000">
        <a:off x="4089941" y="2303751"/>
        <a:ext cx="160784" cy="220454"/>
      </dsp:txXfrm>
    </dsp:sp>
    <dsp:sp modelId="{34AA725B-E2F8-47F8-83C1-E0E56ECD8F69}">
      <dsp:nvSpPr>
        <dsp:cNvPr id="0" name=""/>
        <dsp:cNvSpPr/>
      </dsp:nvSpPr>
      <dsp:spPr>
        <a:xfrm>
          <a:off x="2938936" y="2272635"/>
          <a:ext cx="1080661" cy="1080661"/>
        </a:xfrm>
        <a:prstGeom prst="ellipse">
          <a:avLst/>
        </a:prstGeom>
        <a:gradFill rotWithShape="0">
          <a:gsLst>
            <a:gs pos="0">
              <a:schemeClr val="accent2">
                <a:hueOff val="-2214357"/>
                <a:satOff val="-1273"/>
                <a:lumOff val="3451"/>
                <a:alphaOff val="0"/>
                <a:shade val="85000"/>
                <a:satMod val="130000"/>
              </a:schemeClr>
            </a:gs>
            <a:gs pos="34000">
              <a:schemeClr val="accent2">
                <a:hueOff val="-2214357"/>
                <a:satOff val="-1273"/>
                <a:lumOff val="3451"/>
                <a:alphaOff val="0"/>
                <a:shade val="87000"/>
                <a:satMod val="125000"/>
              </a:schemeClr>
            </a:gs>
            <a:gs pos="70000">
              <a:schemeClr val="accent2">
                <a:hueOff val="-2214357"/>
                <a:satOff val="-1273"/>
                <a:lumOff val="345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2214357"/>
                <a:satOff val="-1273"/>
                <a:lumOff val="345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ЗАЩО?</a:t>
          </a:r>
        </a:p>
      </dsp:txBody>
      <dsp:txXfrm>
        <a:off x="3097195" y="2430894"/>
        <a:ext cx="764143" cy="764143"/>
      </dsp:txXfrm>
    </dsp:sp>
    <dsp:sp modelId="{D1368FC2-A310-4210-B8BD-E0452DA9AFE9}">
      <dsp:nvSpPr>
        <dsp:cNvPr id="0" name=""/>
        <dsp:cNvSpPr/>
      </dsp:nvSpPr>
      <dsp:spPr>
        <a:xfrm rot="12600000">
          <a:off x="4025650" y="1496973"/>
          <a:ext cx="229691" cy="36742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767946"/>
                <a:satOff val="-1591"/>
                <a:lumOff val="4314"/>
                <a:alphaOff val="0"/>
                <a:shade val="85000"/>
                <a:satMod val="130000"/>
              </a:schemeClr>
            </a:gs>
            <a:gs pos="34000">
              <a:schemeClr val="accent2">
                <a:hueOff val="-2767946"/>
                <a:satOff val="-1591"/>
                <a:lumOff val="4314"/>
                <a:alphaOff val="0"/>
                <a:shade val="87000"/>
                <a:satMod val="125000"/>
              </a:schemeClr>
            </a:gs>
            <a:gs pos="70000">
              <a:schemeClr val="accent2">
                <a:hueOff val="-2767946"/>
                <a:satOff val="-1591"/>
                <a:lumOff val="431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2767946"/>
                <a:satOff val="-1591"/>
                <a:lumOff val="431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b="1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10800000">
        <a:off x="4089941" y="1587685"/>
        <a:ext cx="160784" cy="220454"/>
      </dsp:txXfrm>
    </dsp:sp>
    <dsp:sp modelId="{00422F93-B2D4-4D51-AC51-2EF081AC9A69}">
      <dsp:nvSpPr>
        <dsp:cNvPr id="0" name=""/>
        <dsp:cNvSpPr/>
      </dsp:nvSpPr>
      <dsp:spPr>
        <a:xfrm>
          <a:off x="2938936" y="758594"/>
          <a:ext cx="1080661" cy="1080661"/>
        </a:xfrm>
        <a:prstGeom prst="ellipse">
          <a:avLst/>
        </a:prstGeom>
        <a:gradFill rotWithShape="0">
          <a:gsLst>
            <a:gs pos="0">
              <a:schemeClr val="accent2">
                <a:hueOff val="-2767946"/>
                <a:satOff val="-1591"/>
                <a:lumOff val="4314"/>
                <a:alphaOff val="0"/>
                <a:shade val="85000"/>
                <a:satMod val="130000"/>
              </a:schemeClr>
            </a:gs>
            <a:gs pos="34000">
              <a:schemeClr val="accent2">
                <a:hueOff val="-2767946"/>
                <a:satOff val="-1591"/>
                <a:lumOff val="4314"/>
                <a:alphaOff val="0"/>
                <a:shade val="87000"/>
                <a:satMod val="125000"/>
              </a:schemeClr>
            </a:gs>
            <a:gs pos="70000">
              <a:schemeClr val="accent2">
                <a:hueOff val="-2767946"/>
                <a:satOff val="-1591"/>
                <a:lumOff val="431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2767946"/>
                <a:satOff val="-1591"/>
                <a:lumOff val="431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КАК?</a:t>
          </a:r>
        </a:p>
      </dsp:txBody>
      <dsp:txXfrm>
        <a:off x="3097195" y="916853"/>
        <a:ext cx="764143" cy="764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D73CD-F0FD-490A-8658-7A76BFD02355}">
      <dsp:nvSpPr>
        <dsp:cNvPr id="0" name=""/>
        <dsp:cNvSpPr/>
      </dsp:nvSpPr>
      <dsp:spPr>
        <a:xfrm>
          <a:off x="10252" y="311949"/>
          <a:ext cx="1058470" cy="1550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>
              <a:latin typeface="Trebuchet MS" panose="020B0603020202020204" pitchFamily="34" charset="0"/>
            </a:rPr>
            <a:t>ДИЗАЙН</a:t>
          </a:r>
        </a:p>
      </dsp:txBody>
      <dsp:txXfrm>
        <a:off x="41254" y="342951"/>
        <a:ext cx="996466" cy="1488886"/>
      </dsp:txXfrm>
    </dsp:sp>
    <dsp:sp modelId="{3C8FDD7F-8E37-4086-9426-79575EF3FDB2}">
      <dsp:nvSpPr>
        <dsp:cNvPr id="0" name=""/>
        <dsp:cNvSpPr/>
      </dsp:nvSpPr>
      <dsp:spPr>
        <a:xfrm>
          <a:off x="1150006" y="986603"/>
          <a:ext cx="172320" cy="201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1150006" y="1026919"/>
        <a:ext cx="120624" cy="120950"/>
      </dsp:txXfrm>
    </dsp:sp>
    <dsp:sp modelId="{FBD259E8-A941-4550-B179-E655CB0517DC}">
      <dsp:nvSpPr>
        <dsp:cNvPr id="0" name=""/>
        <dsp:cNvSpPr/>
      </dsp:nvSpPr>
      <dsp:spPr>
        <a:xfrm>
          <a:off x="1393856" y="311949"/>
          <a:ext cx="1555973" cy="1550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548153"/>
                <a:satOff val="-208"/>
                <a:lumOff val="-539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2548153"/>
                <a:satOff val="-208"/>
                <a:lumOff val="-539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2548153"/>
                <a:satOff val="-208"/>
                <a:lumOff val="-539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>
              <a:latin typeface="Trebuchet MS" panose="020B0603020202020204" pitchFamily="34" charset="0"/>
            </a:rPr>
            <a:t>РАЗРАБОТКА</a:t>
          </a:r>
          <a:r>
            <a:rPr lang="bg-BG" sz="1000" kern="1200" dirty="0">
              <a:latin typeface="Trebuchet MS" panose="020B0603020202020204" pitchFamily="34" charset="0"/>
            </a:rPr>
            <a:t> </a:t>
          </a:r>
        </a:p>
      </dsp:txBody>
      <dsp:txXfrm>
        <a:off x="1439280" y="357373"/>
        <a:ext cx="1465125" cy="1460042"/>
      </dsp:txXfrm>
    </dsp:sp>
    <dsp:sp modelId="{8B16C03F-C457-4E49-B8D2-9D818003B533}">
      <dsp:nvSpPr>
        <dsp:cNvPr id="0" name=""/>
        <dsp:cNvSpPr/>
      </dsp:nvSpPr>
      <dsp:spPr>
        <a:xfrm>
          <a:off x="3031112" y="986603"/>
          <a:ext cx="172320" cy="201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397538"/>
                <a:satOff val="-277"/>
                <a:lumOff val="-719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3397538"/>
                <a:satOff val="-277"/>
                <a:lumOff val="-719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3397538"/>
                <a:satOff val="-277"/>
                <a:lumOff val="-719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031112" y="1026919"/>
        <a:ext cx="120624" cy="120950"/>
      </dsp:txXfrm>
    </dsp:sp>
    <dsp:sp modelId="{6ECE893A-B58F-4D5A-A7BE-93E7AFBE9B98}">
      <dsp:nvSpPr>
        <dsp:cNvPr id="0" name=""/>
        <dsp:cNvSpPr/>
      </dsp:nvSpPr>
      <dsp:spPr>
        <a:xfrm>
          <a:off x="3274962" y="311949"/>
          <a:ext cx="1097885" cy="1550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096307"/>
                <a:satOff val="-416"/>
                <a:lumOff val="-1078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5096307"/>
                <a:satOff val="-416"/>
                <a:lumOff val="-1078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5096307"/>
                <a:satOff val="-416"/>
                <a:lumOff val="-1078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>
              <a:latin typeface="Trebuchet MS" panose="020B0603020202020204" pitchFamily="34" charset="0"/>
            </a:rPr>
            <a:t>ТЕСТВАНЕ</a:t>
          </a:r>
          <a:r>
            <a:rPr lang="bg-BG" sz="1200" kern="1200" dirty="0">
              <a:latin typeface="Trebuchet MS" panose="020B0603020202020204" pitchFamily="34" charset="0"/>
            </a:rPr>
            <a:t> </a:t>
          </a:r>
        </a:p>
      </dsp:txBody>
      <dsp:txXfrm>
        <a:off x="3307118" y="344105"/>
        <a:ext cx="1033573" cy="1486578"/>
      </dsp:txXfrm>
    </dsp:sp>
    <dsp:sp modelId="{9C1C2A48-7031-4A4B-A5D3-BEB77F223ACA}">
      <dsp:nvSpPr>
        <dsp:cNvPr id="0" name=""/>
        <dsp:cNvSpPr/>
      </dsp:nvSpPr>
      <dsp:spPr>
        <a:xfrm>
          <a:off x="4454130" y="986603"/>
          <a:ext cx="172320" cy="201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6795076"/>
                <a:satOff val="-554"/>
                <a:lumOff val="-1438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6795076"/>
                <a:satOff val="-554"/>
                <a:lumOff val="-1438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6795076"/>
                <a:satOff val="-554"/>
                <a:lumOff val="-1438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4454130" y="1026919"/>
        <a:ext cx="120624" cy="120950"/>
      </dsp:txXfrm>
    </dsp:sp>
    <dsp:sp modelId="{0C50E460-028F-4E55-9314-850DA1413200}">
      <dsp:nvSpPr>
        <dsp:cNvPr id="0" name=""/>
        <dsp:cNvSpPr/>
      </dsp:nvSpPr>
      <dsp:spPr>
        <a:xfrm>
          <a:off x="4697980" y="311949"/>
          <a:ext cx="1263971" cy="1550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644460"/>
                <a:satOff val="-623"/>
                <a:lumOff val="-1618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7644460"/>
                <a:satOff val="-623"/>
                <a:lumOff val="-1618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7644460"/>
                <a:satOff val="-623"/>
                <a:lumOff val="-1618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>
              <a:latin typeface="Trebuchet MS" panose="020B0603020202020204" pitchFamily="34" charset="0"/>
            </a:rPr>
            <a:t>ДОСТАВКА</a:t>
          </a:r>
        </a:p>
      </dsp:txBody>
      <dsp:txXfrm>
        <a:off x="4735000" y="348969"/>
        <a:ext cx="1189931" cy="1476850"/>
      </dsp:txXfrm>
    </dsp:sp>
    <dsp:sp modelId="{CD833931-B061-4BD5-BBF0-996C1F026E0F}">
      <dsp:nvSpPr>
        <dsp:cNvPr id="0" name=""/>
        <dsp:cNvSpPr/>
      </dsp:nvSpPr>
      <dsp:spPr>
        <a:xfrm>
          <a:off x="6045798" y="986603"/>
          <a:ext cx="177754" cy="2015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0192614"/>
                <a:satOff val="-831"/>
                <a:lumOff val="-2157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10192614"/>
                <a:satOff val="-831"/>
                <a:lumOff val="-2157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10192614"/>
                <a:satOff val="-831"/>
                <a:lumOff val="-2157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9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6045798" y="1026919"/>
        <a:ext cx="124428" cy="120950"/>
      </dsp:txXfrm>
    </dsp:sp>
    <dsp:sp modelId="{ED4B09AF-E406-40B5-9E6E-F49725B652B6}">
      <dsp:nvSpPr>
        <dsp:cNvPr id="0" name=""/>
        <dsp:cNvSpPr/>
      </dsp:nvSpPr>
      <dsp:spPr>
        <a:xfrm>
          <a:off x="6297337" y="-915503"/>
          <a:ext cx="2661311" cy="40057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0192614"/>
                <a:satOff val="-831"/>
                <a:lumOff val="-2157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10192614"/>
                <a:satOff val="-831"/>
                <a:lumOff val="-2157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10192614"/>
                <a:satOff val="-831"/>
                <a:lumOff val="-2157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rebuchet MS" panose="020B0603020202020204" pitchFamily="34" charset="0"/>
            </a:rPr>
            <a:t>- </a:t>
          </a:r>
          <a:r>
            <a:rPr lang="en-US" sz="1800" kern="1200" dirty="0" err="1">
              <a:latin typeface="Trebuchet MS" panose="020B0603020202020204" pitchFamily="34" charset="0"/>
            </a:rPr>
            <a:t>Всяка</a:t>
          </a:r>
          <a:r>
            <a:rPr lang="en-US" sz="1800" kern="1200" dirty="0">
              <a:latin typeface="Trebuchet MS" panose="020B0603020202020204" pitchFamily="34" charset="0"/>
            </a:rPr>
            <a:t> </a:t>
          </a:r>
          <a:r>
            <a:rPr lang="en-US" sz="1800" kern="1200" dirty="0" err="1">
              <a:latin typeface="Trebuchet MS" panose="020B0603020202020204" pitchFamily="34" charset="0"/>
            </a:rPr>
            <a:t>зависи</a:t>
          </a:r>
          <a:r>
            <a:rPr lang="en-US" sz="1800" kern="1200" dirty="0">
              <a:latin typeface="Trebuchet MS" panose="020B0603020202020204" pitchFamily="34" charset="0"/>
            </a:rPr>
            <a:t> </a:t>
          </a:r>
          <a:r>
            <a:rPr lang="en-US" sz="1800" kern="1200" dirty="0" err="1">
              <a:latin typeface="Trebuchet MS" panose="020B0603020202020204" pitchFamily="34" charset="0"/>
            </a:rPr>
            <a:t>от</a:t>
          </a:r>
          <a:r>
            <a:rPr lang="en-US" sz="1800" kern="1200" dirty="0">
              <a:latin typeface="Trebuchet MS" panose="020B0603020202020204" pitchFamily="34" charset="0"/>
            </a:rPr>
            <a:t> </a:t>
          </a:r>
          <a:r>
            <a:rPr lang="en-US" sz="1800" kern="1200" dirty="0" err="1">
              <a:latin typeface="Trebuchet MS" panose="020B0603020202020204" pitchFamily="34" charset="0"/>
            </a:rPr>
            <a:t>предходната</a:t>
          </a:r>
          <a:br>
            <a:rPr lang="en-US" sz="1800" kern="1200" dirty="0">
              <a:latin typeface="Trebuchet MS" panose="020B0603020202020204" pitchFamily="34" charset="0"/>
            </a:rPr>
          </a:br>
          <a:r>
            <a:rPr lang="en-US" sz="1800" kern="1200" dirty="0">
              <a:latin typeface="Trebuchet MS" panose="020B0603020202020204" pitchFamily="34" charset="0"/>
            </a:rPr>
            <a:t>- </a:t>
          </a:r>
          <a:r>
            <a:rPr lang="en-US" sz="1800" kern="1200" dirty="0" err="1">
              <a:latin typeface="Trebuchet MS" panose="020B0603020202020204" pitchFamily="34" charset="0"/>
            </a:rPr>
            <a:t>Нарушена</a:t>
          </a:r>
          <a:r>
            <a:rPr lang="en-US" sz="1800" kern="1200" dirty="0">
              <a:latin typeface="Trebuchet MS" panose="020B0603020202020204" pitchFamily="34" charset="0"/>
            </a:rPr>
            <a:t> </a:t>
          </a:r>
          <a:r>
            <a:rPr lang="en-US" sz="1800" kern="1200" dirty="0" err="1">
              <a:latin typeface="Trebuchet MS" panose="020B0603020202020204" pitchFamily="34" charset="0"/>
            </a:rPr>
            <a:t>последователност</a:t>
          </a:r>
          <a:r>
            <a:rPr lang="en-US" sz="1800" kern="1200" dirty="0">
              <a:latin typeface="Trebuchet MS" panose="020B0603020202020204" pitchFamily="34" charset="0"/>
            </a:rPr>
            <a:t> = </a:t>
          </a:r>
          <a:r>
            <a:rPr lang="en-US" sz="1800" kern="1200" dirty="0" err="1">
              <a:latin typeface="Trebuchet MS" panose="020B0603020202020204" pitchFamily="34" charset="0"/>
            </a:rPr>
            <a:t>забавяне</a:t>
          </a:r>
          <a:endParaRPr lang="bg-BG" sz="1800" kern="1200" dirty="0">
            <a:latin typeface="Trebuchet MS" panose="020B0603020202020204" pitchFamily="34" charset="0"/>
          </a:endParaRPr>
        </a:p>
      </dsp:txBody>
      <dsp:txXfrm>
        <a:off x="6375284" y="-837556"/>
        <a:ext cx="2505417" cy="38499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9A095-6D93-4CFC-BDE0-AA1859F590F6}">
      <dsp:nvSpPr>
        <dsp:cNvPr id="0" name=""/>
        <dsp:cNvSpPr/>
      </dsp:nvSpPr>
      <dsp:spPr>
        <a:xfrm>
          <a:off x="1945141" y="278001"/>
          <a:ext cx="3772551" cy="3772551"/>
        </a:xfrm>
        <a:prstGeom prst="pie">
          <a:avLst>
            <a:gd name="adj1" fmla="val 16200000"/>
            <a:gd name="adj2" fmla="val 205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ЗАВИСИМОСТИ </a:t>
          </a:r>
        </a:p>
      </dsp:txBody>
      <dsp:txXfrm>
        <a:off x="3913155" y="912149"/>
        <a:ext cx="1212605" cy="808403"/>
      </dsp:txXfrm>
    </dsp:sp>
    <dsp:sp modelId="{71715607-C347-4C42-B812-05FC7DC47F44}">
      <dsp:nvSpPr>
        <dsp:cNvPr id="0" name=""/>
        <dsp:cNvSpPr/>
      </dsp:nvSpPr>
      <dsp:spPr>
        <a:xfrm>
          <a:off x="1977477" y="378602"/>
          <a:ext cx="3772551" cy="3772551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2548153"/>
            <a:satOff val="-208"/>
            <a:lumOff val="-5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ВЕРИЖНА РЕАКЦИЯ ПРИ ЗАКЪСНЕНИЕ</a:t>
          </a:r>
        </a:p>
      </dsp:txBody>
      <dsp:txXfrm>
        <a:off x="4407180" y="2102299"/>
        <a:ext cx="1122783" cy="898226"/>
      </dsp:txXfrm>
    </dsp:sp>
    <dsp:sp modelId="{EE06F94C-700C-4F22-A34F-3FF0D23C5B55}">
      <dsp:nvSpPr>
        <dsp:cNvPr id="0" name=""/>
        <dsp:cNvSpPr/>
      </dsp:nvSpPr>
      <dsp:spPr>
        <a:xfrm>
          <a:off x="1892145" y="440580"/>
          <a:ext cx="3772551" cy="3772551"/>
        </a:xfrm>
        <a:prstGeom prst="pie">
          <a:avLst>
            <a:gd name="adj1" fmla="val 3240000"/>
            <a:gd name="adj2" fmla="val 7560000"/>
          </a:avLst>
        </a:prstGeom>
        <a:solidFill>
          <a:schemeClr val="accent3">
            <a:hueOff val="5096307"/>
            <a:satOff val="-416"/>
            <a:lumOff val="-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ВСЯКА ДЕЙНОСТ ВЛИЯЕ НА СЛЕДВАЩАТА </a:t>
          </a:r>
        </a:p>
      </dsp:txBody>
      <dsp:txXfrm>
        <a:off x="3239485" y="3090348"/>
        <a:ext cx="1077871" cy="988049"/>
      </dsp:txXfrm>
    </dsp:sp>
    <dsp:sp modelId="{D7F7173E-5596-4F0E-9118-F20DC42160B4}">
      <dsp:nvSpPr>
        <dsp:cNvPr id="0" name=""/>
        <dsp:cNvSpPr/>
      </dsp:nvSpPr>
      <dsp:spPr>
        <a:xfrm>
          <a:off x="1806814" y="378602"/>
          <a:ext cx="3772551" cy="3772551"/>
        </a:xfrm>
        <a:prstGeom prst="pie">
          <a:avLst>
            <a:gd name="adj1" fmla="val 7560000"/>
            <a:gd name="adj2" fmla="val 11880000"/>
          </a:avLst>
        </a:prstGeom>
        <a:solidFill>
          <a:schemeClr val="accent3">
            <a:hueOff val="7644460"/>
            <a:satOff val="-623"/>
            <a:lumOff val="-16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НАБЛЮДЕНИЕ И КОНТРОЛ</a:t>
          </a:r>
        </a:p>
      </dsp:txBody>
      <dsp:txXfrm>
        <a:off x="2026879" y="2102299"/>
        <a:ext cx="1122783" cy="898226"/>
      </dsp:txXfrm>
    </dsp:sp>
    <dsp:sp modelId="{47A79D1C-7C78-4206-8C54-11C5B55DED6B}">
      <dsp:nvSpPr>
        <dsp:cNvPr id="0" name=""/>
        <dsp:cNvSpPr/>
      </dsp:nvSpPr>
      <dsp:spPr>
        <a:xfrm>
          <a:off x="1839150" y="278001"/>
          <a:ext cx="3772551" cy="3772551"/>
        </a:xfrm>
        <a:prstGeom prst="pie">
          <a:avLst>
            <a:gd name="adj1" fmla="val 11880000"/>
            <a:gd name="adj2" fmla="val 16200000"/>
          </a:avLst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tx1"/>
              </a:solidFill>
              <a:latin typeface="Trebuchet MS" panose="020B0603020202020204" pitchFamily="34" charset="0"/>
            </a:rPr>
            <a:t>СТАБИЛНОСТ</a:t>
          </a:r>
        </a:p>
      </dsp:txBody>
      <dsp:txXfrm>
        <a:off x="2431081" y="912149"/>
        <a:ext cx="1212605" cy="808403"/>
      </dsp:txXfrm>
    </dsp:sp>
    <dsp:sp modelId="{2FE7E771-9C5D-42DD-8AFB-565BD850CDC6}">
      <dsp:nvSpPr>
        <dsp:cNvPr id="0" name=""/>
        <dsp:cNvSpPr/>
      </dsp:nvSpPr>
      <dsp:spPr>
        <a:xfrm>
          <a:off x="1711424" y="44462"/>
          <a:ext cx="4239629" cy="423962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D789C-B8B9-496D-BF0C-708B99B37052}">
      <dsp:nvSpPr>
        <dsp:cNvPr id="0" name=""/>
        <dsp:cNvSpPr/>
      </dsp:nvSpPr>
      <dsp:spPr>
        <a:xfrm>
          <a:off x="1744198" y="145030"/>
          <a:ext cx="4239629" cy="423962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2548153"/>
            <a:satOff val="-208"/>
            <a:lumOff val="-5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B2F62-A33B-4298-9CEE-92B144455CE2}">
      <dsp:nvSpPr>
        <dsp:cNvPr id="0" name=""/>
        <dsp:cNvSpPr/>
      </dsp:nvSpPr>
      <dsp:spPr>
        <a:xfrm>
          <a:off x="1658606" y="207197"/>
          <a:ext cx="4239629" cy="423962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3">
            <a:hueOff val="5096307"/>
            <a:satOff val="-416"/>
            <a:lumOff val="-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CC90D-C9F3-4C22-A407-F90772D0261A}">
      <dsp:nvSpPr>
        <dsp:cNvPr id="0" name=""/>
        <dsp:cNvSpPr/>
      </dsp:nvSpPr>
      <dsp:spPr>
        <a:xfrm>
          <a:off x="1573014" y="145030"/>
          <a:ext cx="4239629" cy="423962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3">
            <a:hueOff val="7644460"/>
            <a:satOff val="-623"/>
            <a:lumOff val="-16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0B2C1-F657-41DA-847C-EB9E0A3D42E7}">
      <dsp:nvSpPr>
        <dsp:cNvPr id="0" name=""/>
        <dsp:cNvSpPr/>
      </dsp:nvSpPr>
      <dsp:spPr>
        <a:xfrm>
          <a:off x="1605789" y="44462"/>
          <a:ext cx="4239629" cy="423962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70873-5BEA-4091-A178-3D9EB94D60FF}">
      <dsp:nvSpPr>
        <dsp:cNvPr id="0" name=""/>
        <dsp:cNvSpPr/>
      </dsp:nvSpPr>
      <dsp:spPr>
        <a:xfrm>
          <a:off x="908753" y="660"/>
          <a:ext cx="1783563" cy="10701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 dirty="0">
              <a:solidFill>
                <a:schemeClr val="tx1"/>
              </a:solidFill>
              <a:latin typeface="Trebuchet MS" panose="020B0603020202020204" pitchFamily="34" charset="0"/>
            </a:rPr>
            <a:t>ДЕЙНОСТ 2 ЗАВИСИ ОТ </a:t>
          </a:r>
        </a:p>
      </dsp:txBody>
      <dsp:txXfrm>
        <a:off x="940096" y="32003"/>
        <a:ext cx="1720877" cy="1007452"/>
      </dsp:txXfrm>
    </dsp:sp>
    <dsp:sp modelId="{98C86FA8-23E1-4EED-A663-904DD7EE1913}">
      <dsp:nvSpPr>
        <dsp:cNvPr id="0" name=""/>
        <dsp:cNvSpPr/>
      </dsp:nvSpPr>
      <dsp:spPr>
        <a:xfrm>
          <a:off x="2849270" y="314567"/>
          <a:ext cx="378115" cy="442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5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2849270" y="403032"/>
        <a:ext cx="264681" cy="265393"/>
      </dsp:txXfrm>
    </dsp:sp>
    <dsp:sp modelId="{AE364321-C167-42C7-BA5F-C0F6D158F00A}">
      <dsp:nvSpPr>
        <dsp:cNvPr id="0" name=""/>
        <dsp:cNvSpPr/>
      </dsp:nvSpPr>
      <dsp:spPr>
        <a:xfrm>
          <a:off x="3405742" y="660"/>
          <a:ext cx="1783563" cy="1070138"/>
        </a:xfrm>
        <a:prstGeom prst="roundRect">
          <a:avLst>
            <a:gd name="adj" fmla="val 10000"/>
          </a:avLst>
        </a:prstGeom>
        <a:solidFill>
          <a:schemeClr val="accent4">
            <a:hueOff val="-2594661"/>
            <a:satOff val="-12"/>
            <a:lumOff val="-362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>
              <a:solidFill>
                <a:schemeClr val="tx1"/>
              </a:solidFill>
              <a:latin typeface="Trebuchet MS" panose="020B0603020202020204" pitchFamily="34" charset="0"/>
            </a:rPr>
            <a:t>ДЕЙНОСТ 1</a:t>
          </a:r>
          <a:endParaRPr lang="bg-BG" sz="18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437085" y="32003"/>
        <a:ext cx="1720877" cy="1007452"/>
      </dsp:txXfrm>
    </dsp:sp>
    <dsp:sp modelId="{FB739CEA-EB7F-4582-83D7-682F4FBB0219}">
      <dsp:nvSpPr>
        <dsp:cNvPr id="0" name=""/>
        <dsp:cNvSpPr/>
      </dsp:nvSpPr>
      <dsp:spPr>
        <a:xfrm rot="5400000">
          <a:off x="4108466" y="1195648"/>
          <a:ext cx="378115" cy="442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459548"/>
            <a:satOff val="-16"/>
            <a:lumOff val="-48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5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-5400000">
        <a:off x="4164827" y="1227752"/>
        <a:ext cx="265393" cy="264681"/>
      </dsp:txXfrm>
    </dsp:sp>
    <dsp:sp modelId="{021ACF18-522D-4106-B559-1E94CA5AFAA8}">
      <dsp:nvSpPr>
        <dsp:cNvPr id="0" name=""/>
        <dsp:cNvSpPr/>
      </dsp:nvSpPr>
      <dsp:spPr>
        <a:xfrm>
          <a:off x="3405742" y="1784223"/>
          <a:ext cx="1783563" cy="1070138"/>
        </a:xfrm>
        <a:prstGeom prst="roundRect">
          <a:avLst>
            <a:gd name="adj" fmla="val 10000"/>
          </a:avLst>
        </a:prstGeom>
        <a:solidFill>
          <a:schemeClr val="accent4">
            <a:hueOff val="-5189321"/>
            <a:satOff val="-24"/>
            <a:lumOff val="-725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>
              <a:solidFill>
                <a:schemeClr val="tx1"/>
              </a:solidFill>
              <a:latin typeface="Trebuchet MS" panose="020B0603020202020204" pitchFamily="34" charset="0"/>
            </a:rPr>
            <a:t>ДЕЙНОСТ 3 ЗАВИСИ ОТ</a:t>
          </a:r>
          <a:endParaRPr lang="bg-BG" sz="18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437085" y="1815566"/>
        <a:ext cx="1720877" cy="1007452"/>
      </dsp:txXfrm>
    </dsp:sp>
    <dsp:sp modelId="{097B8C86-7D12-443D-893F-C605809F2549}">
      <dsp:nvSpPr>
        <dsp:cNvPr id="0" name=""/>
        <dsp:cNvSpPr/>
      </dsp:nvSpPr>
      <dsp:spPr>
        <a:xfrm rot="10338073">
          <a:off x="2809596" y="2152790"/>
          <a:ext cx="530312" cy="442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6919095"/>
            <a:satOff val="-33"/>
            <a:lumOff val="-96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5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10800000">
        <a:off x="2941695" y="2232367"/>
        <a:ext cx="397615" cy="265393"/>
      </dsp:txXfrm>
    </dsp:sp>
    <dsp:sp modelId="{8FD1BFAD-91B6-4146-9F59-38778F98A8BF}">
      <dsp:nvSpPr>
        <dsp:cNvPr id="0" name=""/>
        <dsp:cNvSpPr/>
      </dsp:nvSpPr>
      <dsp:spPr>
        <a:xfrm>
          <a:off x="885460" y="3392652"/>
          <a:ext cx="1783563" cy="1070138"/>
        </a:xfrm>
        <a:prstGeom prst="roundRect">
          <a:avLst>
            <a:gd name="adj" fmla="val 10000"/>
          </a:avLst>
        </a:prstGeom>
        <a:solidFill>
          <a:schemeClr val="accent4">
            <a:hueOff val="-7783982"/>
            <a:satOff val="-37"/>
            <a:lumOff val="-10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>
              <a:solidFill>
                <a:schemeClr val="tx1"/>
              </a:solidFill>
              <a:latin typeface="Trebuchet MS" panose="020B0603020202020204" pitchFamily="34" charset="0"/>
            </a:rPr>
            <a:t>ДЕЙНОСТ 5 ЗАВИСИ ОТ ПРЕДХОДНИТЕ</a:t>
          </a:r>
          <a:endParaRPr lang="bg-BG" sz="18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916803" y="3423995"/>
        <a:ext cx="1720877" cy="1007452"/>
      </dsp:txXfrm>
    </dsp:sp>
    <dsp:sp modelId="{C1A1D869-E93B-4092-9886-C6F4E20DB969}">
      <dsp:nvSpPr>
        <dsp:cNvPr id="0" name=""/>
        <dsp:cNvSpPr/>
      </dsp:nvSpPr>
      <dsp:spPr>
        <a:xfrm rot="16318152">
          <a:off x="1672083" y="2930327"/>
          <a:ext cx="263694" cy="4423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0378642"/>
            <a:satOff val="-49"/>
            <a:lumOff val="-14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300" kern="120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 rot="5400000">
        <a:off x="1669875" y="3098726"/>
        <a:ext cx="265393" cy="184586"/>
      </dsp:txXfrm>
    </dsp:sp>
    <dsp:sp modelId="{75D9535C-5D5F-42DF-940F-58B2BAB0B3BF}">
      <dsp:nvSpPr>
        <dsp:cNvPr id="0" name=""/>
        <dsp:cNvSpPr/>
      </dsp:nvSpPr>
      <dsp:spPr>
        <a:xfrm>
          <a:off x="846971" y="1825270"/>
          <a:ext cx="1968322" cy="1070138"/>
        </a:xfrm>
        <a:prstGeom prst="roundRect">
          <a:avLst>
            <a:gd name="adj" fmla="val 10000"/>
          </a:avLst>
        </a:prstGeom>
        <a:solidFill>
          <a:schemeClr val="accent4">
            <a:hueOff val="-10378642"/>
            <a:satOff val="-49"/>
            <a:lumOff val="-1451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>
              <a:solidFill>
                <a:schemeClr val="tx1"/>
              </a:solidFill>
              <a:latin typeface="Trebuchet MS" panose="020B0603020202020204" pitchFamily="34" charset="0"/>
            </a:rPr>
            <a:t>ДЕЙНОСТ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kern="1200">
              <a:solidFill>
                <a:schemeClr val="tx1"/>
              </a:solidFill>
              <a:latin typeface="Trebuchet MS" panose="020B0603020202020204" pitchFamily="34" charset="0"/>
            </a:rPr>
            <a:t>1 И 2</a:t>
          </a:r>
          <a:endParaRPr lang="bg-BG" sz="18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878314" y="1856613"/>
        <a:ext cx="1905636" cy="10074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7B756-2278-4737-AC0B-F1B6ADA7A285}">
      <dsp:nvSpPr>
        <dsp:cNvPr id="0" name=""/>
        <dsp:cNvSpPr/>
      </dsp:nvSpPr>
      <dsp:spPr>
        <a:xfrm rot="16200000">
          <a:off x="38" y="298"/>
          <a:ext cx="1193703" cy="119370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solidFill>
                <a:schemeClr val="tx1"/>
              </a:solidFill>
              <a:latin typeface="Trebuchet MS" panose="020B0603020202020204" pitchFamily="34" charset="0"/>
            </a:rPr>
            <a:t>КРАЙ </a:t>
          </a:r>
        </a:p>
      </dsp:txBody>
      <dsp:txXfrm rot="5400000">
        <a:off x="38" y="298724"/>
        <a:ext cx="984805" cy="596851"/>
      </dsp:txXfrm>
    </dsp:sp>
    <dsp:sp modelId="{06BB6733-77D3-45D8-A470-11909AC24A50}">
      <dsp:nvSpPr>
        <dsp:cNvPr id="0" name=""/>
        <dsp:cNvSpPr/>
      </dsp:nvSpPr>
      <dsp:spPr>
        <a:xfrm rot="5400000">
          <a:off x="2853782" y="298"/>
          <a:ext cx="1193703" cy="119370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-2767946"/>
            <a:satOff val="-1591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>
              <a:solidFill>
                <a:schemeClr val="tx1"/>
              </a:solidFill>
              <a:latin typeface="Trebuchet MS" panose="020B0603020202020204" pitchFamily="34" charset="0"/>
            </a:rPr>
            <a:t>НАЧАЛО</a:t>
          </a:r>
        </a:p>
      </dsp:txBody>
      <dsp:txXfrm rot="-5400000">
        <a:off x="3062680" y="298724"/>
        <a:ext cx="984805" cy="5968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DBC6D-7CA6-414E-928D-4BF1F5E6D3CC}">
      <dsp:nvSpPr>
        <dsp:cNvPr id="0" name=""/>
        <dsp:cNvSpPr/>
      </dsp:nvSpPr>
      <dsp:spPr>
        <a:xfrm rot="16200000">
          <a:off x="1381" y="877"/>
          <a:ext cx="1349436" cy="1349436"/>
        </a:xfrm>
        <a:prstGeom prst="up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b="0" kern="1200" dirty="0">
              <a:solidFill>
                <a:schemeClr val="tx1"/>
              </a:solidFill>
              <a:latin typeface="Trebuchet MS" panose="020B0603020202020204" pitchFamily="34" charset="0"/>
            </a:rPr>
            <a:t>КРАЙ</a:t>
          </a:r>
        </a:p>
      </dsp:txBody>
      <dsp:txXfrm rot="5400000">
        <a:off x="237533" y="338235"/>
        <a:ext cx="1113285" cy="674718"/>
      </dsp:txXfrm>
    </dsp:sp>
    <dsp:sp modelId="{DC49F81B-ADBA-4C1D-80E4-3A5C8B15D26E}">
      <dsp:nvSpPr>
        <dsp:cNvPr id="0" name=""/>
        <dsp:cNvSpPr/>
      </dsp:nvSpPr>
      <dsp:spPr>
        <a:xfrm rot="5400000">
          <a:off x="2894414" y="877"/>
          <a:ext cx="1349436" cy="1349436"/>
        </a:xfrm>
        <a:prstGeom prst="upArrow">
          <a:avLst>
            <a:gd name="adj1" fmla="val 50000"/>
            <a:gd name="adj2" fmla="val 35000"/>
          </a:avLst>
        </a:prstGeom>
        <a:solidFill>
          <a:schemeClr val="accent2">
            <a:hueOff val="-2767946"/>
            <a:satOff val="-1591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b="0" kern="1200" dirty="0">
              <a:solidFill>
                <a:schemeClr val="tx1"/>
              </a:solidFill>
              <a:latin typeface="Trebuchet MS" panose="020B0603020202020204" pitchFamily="34" charset="0"/>
            </a:rPr>
            <a:t>КРАЙ</a:t>
          </a:r>
        </a:p>
      </dsp:txBody>
      <dsp:txXfrm rot="-5400000">
        <a:off x="2894415" y="338236"/>
        <a:ext cx="1113285" cy="6747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6EF5A-370C-4088-938D-75F096FA32E2}">
      <dsp:nvSpPr>
        <dsp:cNvPr id="0" name=""/>
        <dsp:cNvSpPr/>
      </dsp:nvSpPr>
      <dsp:spPr>
        <a:xfrm>
          <a:off x="0" y="77617"/>
          <a:ext cx="2597666" cy="1039066"/>
        </a:xfrm>
        <a:prstGeom prst="leftRightRibb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F5E8F-A5BD-445C-8B04-66D9B271980E}">
      <dsp:nvSpPr>
        <dsp:cNvPr id="0" name=""/>
        <dsp:cNvSpPr/>
      </dsp:nvSpPr>
      <dsp:spPr>
        <a:xfrm>
          <a:off x="311719" y="259453"/>
          <a:ext cx="857229" cy="50914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452" rIns="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>
              <a:solidFill>
                <a:schemeClr val="tx1"/>
              </a:solidFill>
              <a:latin typeface="Trebuchet MS" panose="020B0603020202020204" pitchFamily="34" charset="0"/>
            </a:rPr>
            <a:t>НАЧАЛО</a:t>
          </a:r>
        </a:p>
      </dsp:txBody>
      <dsp:txXfrm>
        <a:off x="311719" y="259453"/>
        <a:ext cx="857229" cy="509142"/>
      </dsp:txXfrm>
    </dsp:sp>
    <dsp:sp modelId="{1591D39D-7E8E-4610-9C40-23B9177D7CA7}">
      <dsp:nvSpPr>
        <dsp:cNvPr id="0" name=""/>
        <dsp:cNvSpPr/>
      </dsp:nvSpPr>
      <dsp:spPr>
        <a:xfrm>
          <a:off x="1298833" y="425704"/>
          <a:ext cx="1013089" cy="50914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452" rIns="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>
              <a:solidFill>
                <a:schemeClr val="tx1"/>
              </a:solidFill>
              <a:latin typeface="Trebuchet MS" panose="020B0603020202020204" pitchFamily="34" charset="0"/>
            </a:rPr>
            <a:t>НАЧАЛО</a:t>
          </a:r>
        </a:p>
      </dsp:txBody>
      <dsp:txXfrm>
        <a:off x="1298833" y="425704"/>
        <a:ext cx="1013089" cy="509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9C56C-A973-4A7B-9494-DBD2041EA739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166C0-BE56-4031-A1B2-D8F6511C4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3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Първа страница</a:t>
            </a:r>
            <a:endParaRPr lang="en-GB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0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Предпоставките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извън</a:t>
            </a:r>
            <a:r>
              <a:rPr lang="ru-RU" dirty="0"/>
              <a:t> проекта, </a:t>
            </a:r>
            <a:r>
              <a:rPr lang="ru-RU" dirty="0" err="1"/>
              <a:t>които</a:t>
            </a:r>
            <a:r>
              <a:rPr lang="ru-RU" dirty="0"/>
              <a:t> обаче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повлияят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резултатите</a:t>
            </a:r>
            <a:r>
              <a:rPr lang="ru-RU" dirty="0"/>
              <a:t>. Например: участие на </a:t>
            </a:r>
            <a:r>
              <a:rPr lang="ru-RU" dirty="0" err="1"/>
              <a:t>целевата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, </a:t>
            </a:r>
            <a:r>
              <a:rPr lang="ru-RU" dirty="0" err="1"/>
              <a:t>политическа</a:t>
            </a:r>
            <a:r>
              <a:rPr lang="ru-RU" dirty="0"/>
              <a:t> </a:t>
            </a:r>
            <a:r>
              <a:rPr lang="ru-RU" dirty="0" err="1"/>
              <a:t>стабилност</a:t>
            </a:r>
            <a:r>
              <a:rPr lang="ru-RU" dirty="0"/>
              <a:t>, </a:t>
            </a:r>
            <a:r>
              <a:rPr lang="ru-RU" dirty="0" err="1"/>
              <a:t>работещи</a:t>
            </a:r>
            <a:r>
              <a:rPr lang="ru-RU" dirty="0"/>
              <a:t> институции. Те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отчетени</a:t>
            </a:r>
            <a:r>
              <a:rPr lang="ru-RU" dirty="0"/>
              <a:t> при </a:t>
            </a:r>
            <a:r>
              <a:rPr lang="ru-RU" dirty="0" err="1"/>
              <a:t>планирането</a:t>
            </a:r>
            <a:r>
              <a:rPr lang="ru-RU" dirty="0"/>
              <a:t> – </a:t>
            </a:r>
            <a:r>
              <a:rPr lang="ru-RU" dirty="0" err="1"/>
              <a:t>ако</a:t>
            </a:r>
            <a:r>
              <a:rPr lang="ru-RU" dirty="0"/>
              <a:t> не се случат, </a:t>
            </a:r>
            <a:r>
              <a:rPr lang="ru-RU" dirty="0" err="1"/>
              <a:t>проектът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не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ефективен</a:t>
            </a:r>
            <a:r>
              <a:rPr lang="ru-RU" dirty="0"/>
              <a:t>.</a:t>
            </a:r>
            <a:r>
              <a:rPr lang="en-US" dirty="0"/>
              <a:t> 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764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Логическата</a:t>
            </a:r>
            <a:r>
              <a:rPr lang="ru-RU" dirty="0"/>
              <a:t> рамка не е просто таблица – </a:t>
            </a:r>
            <a:r>
              <a:rPr lang="ru-RU" dirty="0" err="1"/>
              <a:t>тя</a:t>
            </a:r>
            <a:r>
              <a:rPr lang="ru-RU" dirty="0"/>
              <a:t> </a:t>
            </a:r>
            <a:r>
              <a:rPr lang="ru-RU" dirty="0" err="1"/>
              <a:t>отразява</a:t>
            </a:r>
            <a:r>
              <a:rPr lang="ru-RU" dirty="0"/>
              <a:t> </a:t>
            </a:r>
            <a:r>
              <a:rPr lang="ru-RU" dirty="0" err="1"/>
              <a:t>логиката</a:t>
            </a:r>
            <a:r>
              <a:rPr lang="ru-RU" dirty="0"/>
              <a:t> на проекта: </a:t>
            </a:r>
            <a:r>
              <a:rPr lang="ru-RU" dirty="0" err="1"/>
              <a:t>дейностите</a:t>
            </a:r>
            <a:r>
              <a:rPr lang="ru-RU" dirty="0"/>
              <a:t> водят до </a:t>
            </a:r>
            <a:r>
              <a:rPr lang="ru-RU" dirty="0" err="1"/>
              <a:t>резултати</a:t>
            </a:r>
            <a:r>
              <a:rPr lang="ru-RU" dirty="0"/>
              <a:t>, </a:t>
            </a:r>
            <a:r>
              <a:rPr lang="ru-RU" dirty="0" err="1"/>
              <a:t>резултатите</a:t>
            </a:r>
            <a:r>
              <a:rPr lang="ru-RU" dirty="0"/>
              <a:t> до цели, а целите – до обществен принос. Всяко </a:t>
            </a:r>
            <a:r>
              <a:rPr lang="ru-RU" dirty="0" err="1"/>
              <a:t>ниво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се </a:t>
            </a:r>
            <a:r>
              <a:rPr lang="ru-RU" dirty="0" err="1"/>
              <a:t>обоснове</a:t>
            </a:r>
            <a:r>
              <a:rPr lang="ru-RU" dirty="0"/>
              <a:t>, </a:t>
            </a:r>
            <a:r>
              <a:rPr lang="ru-RU" dirty="0" err="1"/>
              <a:t>измери</a:t>
            </a:r>
            <a:r>
              <a:rPr lang="ru-RU" dirty="0"/>
              <a:t> и </a:t>
            </a:r>
            <a:r>
              <a:rPr lang="ru-RU" dirty="0" err="1"/>
              <a:t>докаже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прави</a:t>
            </a:r>
            <a:r>
              <a:rPr lang="ru-RU" dirty="0"/>
              <a:t> проекта устойчив, управляем и проверим.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58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36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този</a:t>
            </a:r>
            <a:r>
              <a:rPr lang="ru-RU" dirty="0"/>
              <a:t> урок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разгледаме</a:t>
            </a:r>
            <a:r>
              <a:rPr lang="ru-RU" dirty="0"/>
              <a:t> как се определят </a:t>
            </a:r>
            <a:r>
              <a:rPr lang="ru-RU" dirty="0" err="1"/>
              <a:t>дейностите</a:t>
            </a:r>
            <a:r>
              <a:rPr lang="ru-RU" dirty="0"/>
              <a:t> в проекта. Те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средствата</a:t>
            </a:r>
            <a:r>
              <a:rPr lang="ru-RU" dirty="0"/>
              <a:t>, чрез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постигаме</a:t>
            </a:r>
            <a:r>
              <a:rPr lang="ru-RU" dirty="0"/>
              <a:t> </a:t>
            </a:r>
            <a:r>
              <a:rPr lang="ru-RU" dirty="0" err="1"/>
              <a:t>заложените</a:t>
            </a:r>
            <a:r>
              <a:rPr lang="ru-RU" dirty="0"/>
              <a:t> цели. </a:t>
            </a:r>
            <a:r>
              <a:rPr lang="ru-RU" dirty="0" err="1"/>
              <a:t>Дейностите</a:t>
            </a:r>
            <a:r>
              <a:rPr lang="ru-RU" dirty="0"/>
              <a:t> </a:t>
            </a:r>
            <a:r>
              <a:rPr lang="ru-RU" dirty="0" err="1"/>
              <a:t>полагат</a:t>
            </a:r>
            <a:r>
              <a:rPr lang="ru-RU" dirty="0"/>
              <a:t> </a:t>
            </a:r>
            <a:r>
              <a:rPr lang="ru-RU" dirty="0" err="1"/>
              <a:t>основата</a:t>
            </a:r>
            <a:r>
              <a:rPr lang="ru-RU" dirty="0"/>
              <a:t> за </a:t>
            </a:r>
            <a:r>
              <a:rPr lang="ru-RU" dirty="0" err="1"/>
              <a:t>планиране</a:t>
            </a:r>
            <a:r>
              <a:rPr lang="ru-RU" dirty="0"/>
              <a:t> на </a:t>
            </a:r>
            <a:r>
              <a:rPr lang="ru-RU" dirty="0" err="1"/>
              <a:t>графици</a:t>
            </a:r>
            <a:r>
              <a:rPr lang="ru-RU" dirty="0"/>
              <a:t>, </a:t>
            </a:r>
            <a:r>
              <a:rPr lang="ru-RU" dirty="0" err="1"/>
              <a:t>ресурси</a:t>
            </a:r>
            <a:r>
              <a:rPr lang="ru-RU" dirty="0"/>
              <a:t> и управление. </a:t>
            </a:r>
            <a:r>
              <a:rPr lang="ru-RU" dirty="0" err="1"/>
              <a:t>Ще</a:t>
            </a:r>
            <a:r>
              <a:rPr lang="ru-RU" dirty="0"/>
              <a:t> проследим как да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структурираме</a:t>
            </a:r>
            <a:r>
              <a:rPr lang="ru-RU" dirty="0"/>
              <a:t>, </a:t>
            </a:r>
            <a:r>
              <a:rPr lang="ru-RU" dirty="0" err="1"/>
              <a:t>дефинираме</a:t>
            </a:r>
            <a:r>
              <a:rPr lang="ru-RU" dirty="0"/>
              <a:t> и </a:t>
            </a:r>
            <a:r>
              <a:rPr lang="ru-RU" dirty="0" err="1"/>
              <a:t>организираме</a:t>
            </a:r>
            <a:r>
              <a:rPr lang="ru-RU" dirty="0"/>
              <a:t> </a:t>
            </a:r>
            <a:r>
              <a:rPr lang="ru-RU" dirty="0" err="1"/>
              <a:t>така</a:t>
            </a:r>
            <a:r>
              <a:rPr lang="ru-RU" dirty="0"/>
              <a:t>, че </a:t>
            </a:r>
            <a:r>
              <a:rPr lang="ru-RU" dirty="0" err="1"/>
              <a:t>проектът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изпълним</a:t>
            </a:r>
            <a:r>
              <a:rPr lang="ru-RU" dirty="0"/>
              <a:t>, ясен и </a:t>
            </a:r>
            <a:r>
              <a:rPr lang="ru-RU" dirty="0" err="1"/>
              <a:t>ефективен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4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Дейностите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специфични</a:t>
            </a:r>
            <a:r>
              <a:rPr lang="ru-RU" dirty="0"/>
              <a:t> действия,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се </a:t>
            </a:r>
            <a:r>
              <a:rPr lang="ru-RU" dirty="0" err="1"/>
              <a:t>извършат</a:t>
            </a:r>
            <a:r>
              <a:rPr lang="ru-RU" dirty="0"/>
              <a:t>, за да постигнем </a:t>
            </a:r>
            <a:r>
              <a:rPr lang="ru-RU" dirty="0" err="1"/>
              <a:t>резултати</a:t>
            </a:r>
            <a:r>
              <a:rPr lang="ru-RU" dirty="0"/>
              <a:t>. Те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групирани</a:t>
            </a:r>
            <a:r>
              <a:rPr lang="ru-RU" dirty="0"/>
              <a:t> в работни </a:t>
            </a:r>
            <a:r>
              <a:rPr lang="ru-RU" dirty="0" err="1"/>
              <a:t>пакети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съответстват</a:t>
            </a:r>
            <a:r>
              <a:rPr lang="ru-RU" dirty="0"/>
              <a:t> на </a:t>
            </a:r>
            <a:r>
              <a:rPr lang="ru-RU" dirty="0" err="1"/>
              <a:t>проектните</a:t>
            </a:r>
            <a:r>
              <a:rPr lang="ru-RU" dirty="0"/>
              <a:t> цели. </a:t>
            </a:r>
            <a:r>
              <a:rPr lang="ru-RU" dirty="0" err="1"/>
              <a:t>Дейностите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основата</a:t>
            </a:r>
            <a:r>
              <a:rPr lang="ru-RU" dirty="0"/>
              <a:t> за </a:t>
            </a:r>
            <a:r>
              <a:rPr lang="ru-RU" dirty="0" err="1"/>
              <a:t>планиране</a:t>
            </a:r>
            <a:r>
              <a:rPr lang="ru-RU" dirty="0"/>
              <a:t> и </a:t>
            </a:r>
            <a:r>
              <a:rPr lang="ru-RU" dirty="0" err="1"/>
              <a:t>контрол</a:t>
            </a:r>
            <a:r>
              <a:rPr lang="ru-RU" dirty="0"/>
              <a:t> на проекта. Те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измерими</a:t>
            </a:r>
            <a:r>
              <a:rPr lang="ru-RU" dirty="0"/>
              <a:t>, </a:t>
            </a:r>
            <a:r>
              <a:rPr lang="ru-RU" dirty="0" err="1"/>
              <a:t>реалистични</a:t>
            </a:r>
            <a:r>
              <a:rPr lang="ru-RU" dirty="0"/>
              <a:t> и </a:t>
            </a:r>
            <a:r>
              <a:rPr lang="ru-RU" dirty="0" err="1"/>
              <a:t>свързани</a:t>
            </a:r>
            <a:r>
              <a:rPr lang="ru-RU" dirty="0"/>
              <a:t> с конкретен </a:t>
            </a:r>
            <a:r>
              <a:rPr lang="ru-RU" dirty="0" err="1"/>
              <a:t>отговорник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93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Всяка </a:t>
            </a:r>
            <a:r>
              <a:rPr lang="ru-RU" dirty="0" err="1"/>
              <a:t>дейност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бъде</a:t>
            </a:r>
            <a:r>
              <a:rPr lang="ru-RU" dirty="0"/>
              <a:t> ясно </a:t>
            </a:r>
            <a:r>
              <a:rPr lang="ru-RU" dirty="0" err="1"/>
              <a:t>дефинирана</a:t>
            </a:r>
            <a:r>
              <a:rPr lang="ru-RU" dirty="0"/>
              <a:t> чрез шест </a:t>
            </a:r>
            <a:r>
              <a:rPr lang="ru-RU" dirty="0" err="1"/>
              <a:t>ключови</a:t>
            </a:r>
            <a:r>
              <a:rPr lang="ru-RU" dirty="0"/>
              <a:t> </a:t>
            </a:r>
            <a:r>
              <a:rPr lang="ru-RU" dirty="0" err="1"/>
              <a:t>въпроса</a:t>
            </a:r>
            <a:r>
              <a:rPr lang="ru-RU" dirty="0"/>
              <a:t>: </a:t>
            </a:r>
            <a:r>
              <a:rPr lang="ru-RU" dirty="0" err="1"/>
              <a:t>Какво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прави</a:t>
            </a:r>
            <a:r>
              <a:rPr lang="ru-RU" dirty="0"/>
              <a:t>? </a:t>
            </a:r>
            <a:r>
              <a:rPr lang="ru-RU" dirty="0" err="1"/>
              <a:t>Защо</a:t>
            </a:r>
            <a:r>
              <a:rPr lang="ru-RU" dirty="0"/>
              <a:t> е важно? Как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изпълни</a:t>
            </a:r>
            <a:r>
              <a:rPr lang="ru-RU" dirty="0"/>
              <a:t>? Колко </a:t>
            </a:r>
            <a:r>
              <a:rPr lang="ru-RU" dirty="0" err="1"/>
              <a:t>време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отнеме</a:t>
            </a:r>
            <a:r>
              <a:rPr lang="ru-RU" dirty="0"/>
              <a:t> и </a:t>
            </a:r>
            <a:r>
              <a:rPr lang="ru-RU" dirty="0" err="1"/>
              <a:t>какви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</a:t>
            </a:r>
            <a:r>
              <a:rPr lang="ru-RU" dirty="0" err="1"/>
              <a:t>изисква</a:t>
            </a:r>
            <a:r>
              <a:rPr lang="ru-RU" dirty="0"/>
              <a:t>? </a:t>
            </a:r>
            <a:r>
              <a:rPr lang="ru-RU" dirty="0" err="1"/>
              <a:t>Къде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се случи? И кой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отговаря</a:t>
            </a:r>
            <a:r>
              <a:rPr lang="ru-RU" dirty="0"/>
              <a:t> за </a:t>
            </a:r>
            <a:r>
              <a:rPr lang="ru-RU" dirty="0" err="1"/>
              <a:t>нейното</a:t>
            </a:r>
            <a:r>
              <a:rPr lang="ru-RU" dirty="0"/>
              <a:t> </a:t>
            </a:r>
            <a:r>
              <a:rPr lang="ru-RU" dirty="0" err="1"/>
              <a:t>изпълнение</a:t>
            </a:r>
            <a:r>
              <a:rPr lang="ru-RU" dirty="0"/>
              <a:t>. Отговорите на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въпроси</a:t>
            </a:r>
            <a:r>
              <a:rPr lang="ru-RU" dirty="0"/>
              <a:t> </a:t>
            </a:r>
            <a:r>
              <a:rPr lang="ru-RU" dirty="0" err="1"/>
              <a:t>гарантират</a:t>
            </a:r>
            <a:r>
              <a:rPr lang="ru-RU" dirty="0"/>
              <a:t> </a:t>
            </a:r>
            <a:r>
              <a:rPr lang="ru-RU" dirty="0" err="1"/>
              <a:t>яснота</a:t>
            </a:r>
            <a:r>
              <a:rPr lang="ru-RU" dirty="0"/>
              <a:t>, </a:t>
            </a:r>
            <a:r>
              <a:rPr lang="ru-RU" dirty="0" err="1"/>
              <a:t>планиране</a:t>
            </a:r>
            <a:r>
              <a:rPr lang="ru-RU" dirty="0"/>
              <a:t> и </a:t>
            </a:r>
            <a:r>
              <a:rPr lang="ru-RU" dirty="0" err="1"/>
              <a:t>ефективност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32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Нека</a:t>
            </a:r>
            <a:r>
              <a:rPr lang="ru-RU" dirty="0"/>
              <a:t> </a:t>
            </a:r>
            <a:r>
              <a:rPr lang="ru-RU" dirty="0" err="1"/>
              <a:t>разгледаме</a:t>
            </a:r>
            <a:r>
              <a:rPr lang="ru-RU" dirty="0"/>
              <a:t> примера за </a:t>
            </a:r>
            <a:r>
              <a:rPr lang="ru-RU" dirty="0" err="1"/>
              <a:t>създаване</a:t>
            </a:r>
            <a:r>
              <a:rPr lang="ru-RU" dirty="0"/>
              <a:t> на онлайн </a:t>
            </a:r>
            <a:r>
              <a:rPr lang="ru-RU" dirty="0" err="1"/>
              <a:t>уроци</a:t>
            </a:r>
            <a:r>
              <a:rPr lang="ru-RU" dirty="0"/>
              <a:t> в проект за </a:t>
            </a:r>
            <a:r>
              <a:rPr lang="ru-RU" dirty="0" err="1"/>
              <a:t>дигитално</a:t>
            </a:r>
            <a:r>
              <a:rPr lang="ru-RU" dirty="0"/>
              <a:t> обучение. </a:t>
            </a:r>
            <a:r>
              <a:rPr lang="ru-RU" dirty="0" err="1"/>
              <a:t>Целта</a:t>
            </a:r>
            <a:r>
              <a:rPr lang="ru-RU" dirty="0"/>
              <a:t> е да </a:t>
            </a:r>
            <a:r>
              <a:rPr lang="ru-RU" dirty="0" err="1"/>
              <a:t>повишим</a:t>
            </a:r>
            <a:r>
              <a:rPr lang="ru-RU" dirty="0"/>
              <a:t> </a:t>
            </a:r>
            <a:r>
              <a:rPr lang="ru-RU" dirty="0" err="1"/>
              <a:t>дигиталните</a:t>
            </a:r>
            <a:r>
              <a:rPr lang="ru-RU" dirty="0"/>
              <a:t> умения на </a:t>
            </a:r>
            <a:r>
              <a:rPr lang="ru-RU" dirty="0" err="1"/>
              <a:t>младежи</a:t>
            </a:r>
            <a:r>
              <a:rPr lang="ru-RU" dirty="0"/>
              <a:t>, </a:t>
            </a:r>
            <a:r>
              <a:rPr lang="ru-RU" dirty="0" err="1"/>
              <a:t>търсещи</a:t>
            </a:r>
            <a:r>
              <a:rPr lang="ru-RU" dirty="0"/>
              <a:t> работа. </a:t>
            </a:r>
            <a:r>
              <a:rPr lang="ru-RU" dirty="0" err="1"/>
              <a:t>Дейността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изпълни</a:t>
            </a:r>
            <a:r>
              <a:rPr lang="ru-RU" dirty="0"/>
              <a:t> от </a:t>
            </a:r>
            <a:r>
              <a:rPr lang="ru-RU" dirty="0" err="1"/>
              <a:t>експертен</a:t>
            </a:r>
            <a:r>
              <a:rPr lang="ru-RU" dirty="0"/>
              <a:t> </a:t>
            </a:r>
            <a:r>
              <a:rPr lang="ru-RU" dirty="0" err="1"/>
              <a:t>екип</a:t>
            </a:r>
            <a:r>
              <a:rPr lang="ru-RU" dirty="0"/>
              <a:t> чрез </a:t>
            </a:r>
            <a:r>
              <a:rPr lang="ru-RU" dirty="0" err="1"/>
              <a:t>подходяща</a:t>
            </a:r>
            <a:r>
              <a:rPr lang="ru-RU" dirty="0"/>
              <a:t> платформа, </a:t>
            </a:r>
            <a:r>
              <a:rPr lang="ru-RU" dirty="0" err="1"/>
              <a:t>използвайки</a:t>
            </a:r>
            <a:r>
              <a:rPr lang="ru-RU" dirty="0"/>
              <a:t> видео, упражнения и интерактивно </a:t>
            </a:r>
            <a:r>
              <a:rPr lang="ru-RU" dirty="0" err="1"/>
              <a:t>съдържание</a:t>
            </a:r>
            <a:r>
              <a:rPr lang="ru-RU" dirty="0"/>
              <a:t>. </a:t>
            </a:r>
            <a:r>
              <a:rPr lang="ru-RU" dirty="0" err="1"/>
              <a:t>Разработването</a:t>
            </a:r>
            <a:r>
              <a:rPr lang="ru-RU" dirty="0"/>
              <a:t> на </a:t>
            </a:r>
            <a:r>
              <a:rPr lang="ru-RU" dirty="0" err="1"/>
              <a:t>уроците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отнеме</a:t>
            </a:r>
            <a:r>
              <a:rPr lang="ru-RU" dirty="0"/>
              <a:t> </a:t>
            </a:r>
            <a:r>
              <a:rPr lang="ru-RU" dirty="0" err="1"/>
              <a:t>една</a:t>
            </a:r>
            <a:r>
              <a:rPr lang="ru-RU" dirty="0"/>
              <a:t> година и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струва</a:t>
            </a:r>
            <a:r>
              <a:rPr lang="ru-RU" dirty="0"/>
              <a:t> </a:t>
            </a:r>
            <a:r>
              <a:rPr lang="ru-RU" dirty="0" err="1"/>
              <a:t>двайсет</a:t>
            </a:r>
            <a:r>
              <a:rPr lang="ru-RU" dirty="0"/>
              <a:t> </a:t>
            </a:r>
            <a:r>
              <a:rPr lang="ru-RU" dirty="0" err="1"/>
              <a:t>хиляди</a:t>
            </a:r>
            <a:r>
              <a:rPr lang="ru-RU" dirty="0"/>
              <a:t> евро.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29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Дейностите</a:t>
            </a:r>
            <a:r>
              <a:rPr lang="ru-RU" dirty="0"/>
              <a:t> в проекта не </a:t>
            </a:r>
            <a:r>
              <a:rPr lang="ru-RU" dirty="0" err="1"/>
              <a:t>съществуват</a:t>
            </a:r>
            <a:r>
              <a:rPr lang="ru-RU" dirty="0"/>
              <a:t> </a:t>
            </a:r>
            <a:r>
              <a:rPr lang="ru-RU" dirty="0" err="1"/>
              <a:t>самостоятелно</a:t>
            </a:r>
            <a:r>
              <a:rPr lang="ru-RU" dirty="0"/>
              <a:t> – те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свързани</a:t>
            </a:r>
            <a:r>
              <a:rPr lang="ru-RU" dirty="0"/>
              <a:t>. </a:t>
            </a:r>
            <a:r>
              <a:rPr lang="ru-RU" dirty="0" err="1"/>
              <a:t>Успехът</a:t>
            </a:r>
            <a:r>
              <a:rPr lang="ru-RU" dirty="0"/>
              <a:t> на </a:t>
            </a:r>
            <a:r>
              <a:rPr lang="ru-RU" dirty="0" err="1"/>
              <a:t>една</a:t>
            </a:r>
            <a:r>
              <a:rPr lang="ru-RU" dirty="0"/>
              <a:t> </a:t>
            </a:r>
            <a:r>
              <a:rPr lang="ru-RU" dirty="0" err="1"/>
              <a:t>дейност</a:t>
            </a:r>
            <a:r>
              <a:rPr lang="ru-RU" dirty="0"/>
              <a:t> </a:t>
            </a:r>
            <a:r>
              <a:rPr lang="ru-RU" dirty="0" err="1"/>
              <a:t>често</a:t>
            </a:r>
            <a:r>
              <a:rPr lang="ru-RU" dirty="0"/>
              <a:t> </a:t>
            </a:r>
            <a:r>
              <a:rPr lang="ru-RU" dirty="0" err="1"/>
              <a:t>зависи</a:t>
            </a:r>
            <a:r>
              <a:rPr lang="ru-RU" dirty="0"/>
              <a:t> от друга. Например, не можем да </a:t>
            </a:r>
            <a:r>
              <a:rPr lang="ru-RU" dirty="0" err="1"/>
              <a:t>тестваме</a:t>
            </a:r>
            <a:r>
              <a:rPr lang="ru-RU" dirty="0"/>
              <a:t> </a:t>
            </a:r>
            <a:r>
              <a:rPr lang="ru-RU" dirty="0" err="1"/>
              <a:t>софтуер</a:t>
            </a:r>
            <a:r>
              <a:rPr lang="ru-RU" dirty="0"/>
              <a:t>, </a:t>
            </a:r>
            <a:r>
              <a:rPr lang="ru-RU" dirty="0" err="1"/>
              <a:t>преди</a:t>
            </a:r>
            <a:r>
              <a:rPr lang="ru-RU" dirty="0"/>
              <a:t> да го </a:t>
            </a:r>
            <a:r>
              <a:rPr lang="ru-RU" dirty="0" err="1"/>
              <a:t>разработим</a:t>
            </a:r>
            <a:r>
              <a:rPr lang="ru-RU" dirty="0"/>
              <a:t>. </a:t>
            </a:r>
            <a:r>
              <a:rPr lang="ru-RU" dirty="0" err="1"/>
              <a:t>Разбирането</a:t>
            </a:r>
            <a:r>
              <a:rPr lang="ru-RU" dirty="0"/>
              <a:t> и </a:t>
            </a:r>
            <a:r>
              <a:rPr lang="ru-RU" dirty="0" err="1"/>
              <a:t>управляването</a:t>
            </a:r>
            <a:r>
              <a:rPr lang="ru-RU" dirty="0"/>
              <a:t> на </a:t>
            </a:r>
            <a:r>
              <a:rPr lang="ru-RU" dirty="0" err="1"/>
              <a:t>тези</a:t>
            </a:r>
            <a:r>
              <a:rPr lang="ru-RU" dirty="0"/>
              <a:t> зависимости е критично за </a:t>
            </a:r>
            <a:r>
              <a:rPr lang="ru-RU" dirty="0" err="1"/>
              <a:t>доброто</a:t>
            </a:r>
            <a:r>
              <a:rPr lang="ru-RU" dirty="0"/>
              <a:t> </a:t>
            </a:r>
            <a:r>
              <a:rPr lang="ru-RU" dirty="0" err="1"/>
              <a:t>изпълнение</a:t>
            </a:r>
            <a:r>
              <a:rPr lang="ru-RU" dirty="0"/>
              <a:t> на графика и </a:t>
            </a:r>
            <a:r>
              <a:rPr lang="ru-RU" dirty="0" err="1"/>
              <a:t>постигането</a:t>
            </a:r>
            <a:r>
              <a:rPr lang="ru-RU" dirty="0"/>
              <a:t> на </a:t>
            </a:r>
            <a:r>
              <a:rPr lang="ru-RU" dirty="0" err="1"/>
              <a:t>резултати</a:t>
            </a:r>
            <a:r>
              <a:rPr lang="ru-RU" dirty="0"/>
              <a:t> </a:t>
            </a:r>
            <a:r>
              <a:rPr lang="ru-RU" dirty="0" err="1"/>
              <a:t>навреме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880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</a:t>
            </a:r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думи</a:t>
            </a:r>
            <a:r>
              <a:rPr lang="ru-RU" dirty="0"/>
              <a:t> - </a:t>
            </a:r>
            <a:r>
              <a:rPr lang="ru-RU" dirty="0" err="1"/>
              <a:t>дейностите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взаимосвързани</a:t>
            </a:r>
            <a:r>
              <a:rPr lang="ru-RU" dirty="0"/>
              <a:t>. </a:t>
            </a:r>
            <a:r>
              <a:rPr lang="ru-RU" dirty="0" err="1"/>
              <a:t>Забавяне</a:t>
            </a:r>
            <a:r>
              <a:rPr lang="ru-RU" dirty="0"/>
              <a:t> или провал в </a:t>
            </a:r>
            <a:r>
              <a:rPr lang="ru-RU" dirty="0" err="1"/>
              <a:t>една</a:t>
            </a:r>
            <a:r>
              <a:rPr lang="ru-RU" dirty="0"/>
              <a:t> </a:t>
            </a:r>
            <a:r>
              <a:rPr lang="ru-RU" dirty="0" err="1"/>
              <a:t>дейност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предизвика</a:t>
            </a:r>
            <a:r>
              <a:rPr lang="ru-RU" dirty="0"/>
              <a:t> негативен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целия</a:t>
            </a:r>
            <a:r>
              <a:rPr lang="ru-RU" dirty="0"/>
              <a:t> проект. За да избегнем </a:t>
            </a:r>
            <a:r>
              <a:rPr lang="ru-RU" dirty="0" err="1"/>
              <a:t>това</a:t>
            </a:r>
            <a:r>
              <a:rPr lang="ru-RU" dirty="0"/>
              <a:t>, </a:t>
            </a:r>
            <a:r>
              <a:rPr lang="ru-RU" dirty="0" err="1"/>
              <a:t>използваме</a:t>
            </a:r>
            <a:r>
              <a:rPr lang="ru-RU" dirty="0"/>
              <a:t> </a:t>
            </a:r>
            <a:r>
              <a:rPr lang="ru-RU" dirty="0" err="1"/>
              <a:t>диаграми</a:t>
            </a:r>
            <a:r>
              <a:rPr lang="ru-RU" dirty="0"/>
              <a:t> на зависимости, критичен </a:t>
            </a:r>
            <a:r>
              <a:rPr lang="ru-RU" dirty="0" err="1"/>
              <a:t>път</a:t>
            </a:r>
            <a:r>
              <a:rPr lang="ru-RU" dirty="0"/>
              <a:t> и </a:t>
            </a:r>
            <a:r>
              <a:rPr lang="ru-RU" dirty="0" err="1"/>
              <a:t>подходящо</a:t>
            </a:r>
            <a:r>
              <a:rPr lang="ru-RU" dirty="0"/>
              <a:t> </a:t>
            </a:r>
            <a:r>
              <a:rPr lang="ru-RU" dirty="0" err="1"/>
              <a:t>разпределение</a:t>
            </a:r>
            <a:r>
              <a:rPr lang="ru-RU" dirty="0"/>
              <a:t> на </a:t>
            </a:r>
            <a:r>
              <a:rPr lang="ru-RU" dirty="0" err="1"/>
              <a:t>ресурсите</a:t>
            </a:r>
            <a:r>
              <a:rPr lang="ru-RU" dirty="0"/>
              <a:t>. </a:t>
            </a:r>
            <a:r>
              <a:rPr lang="ru-RU" dirty="0" err="1"/>
              <a:t>Проследяването</a:t>
            </a:r>
            <a:r>
              <a:rPr lang="ru-RU" dirty="0"/>
              <a:t> на </a:t>
            </a:r>
            <a:r>
              <a:rPr lang="ru-RU" dirty="0" err="1"/>
              <a:t>зависимостите</a:t>
            </a:r>
            <a:r>
              <a:rPr lang="ru-RU" dirty="0"/>
              <a:t> е част от </a:t>
            </a:r>
            <a:r>
              <a:rPr lang="ru-RU" dirty="0" err="1"/>
              <a:t>управлението</a:t>
            </a:r>
            <a:r>
              <a:rPr lang="ru-RU" dirty="0"/>
              <a:t> на риска. За </a:t>
            </a:r>
            <a:r>
              <a:rPr lang="ru-RU" dirty="0" err="1"/>
              <a:t>рисковете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говорим в </a:t>
            </a:r>
            <a:r>
              <a:rPr lang="ru-RU" dirty="0" err="1"/>
              <a:t>следващите</a:t>
            </a:r>
            <a:r>
              <a:rPr lang="ru-RU" dirty="0"/>
              <a:t> </a:t>
            </a:r>
            <a:r>
              <a:rPr lang="ru-RU" dirty="0" err="1"/>
              <a:t>уроци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79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Зависимостите</a:t>
            </a:r>
            <a:r>
              <a:rPr lang="ru-RU" dirty="0"/>
              <a:t> </a:t>
            </a:r>
            <a:r>
              <a:rPr lang="ru-RU" dirty="0" err="1"/>
              <a:t>показват</a:t>
            </a:r>
            <a:r>
              <a:rPr lang="ru-RU" dirty="0"/>
              <a:t> как </a:t>
            </a:r>
            <a:r>
              <a:rPr lang="ru-RU" dirty="0" err="1"/>
              <a:t>една</a:t>
            </a:r>
            <a:r>
              <a:rPr lang="ru-RU" dirty="0"/>
              <a:t> </a:t>
            </a:r>
            <a:r>
              <a:rPr lang="ru-RU" dirty="0" err="1"/>
              <a:t>дейност</a:t>
            </a:r>
            <a:r>
              <a:rPr lang="ru-RU" dirty="0"/>
              <a:t> е </a:t>
            </a:r>
            <a:r>
              <a:rPr lang="ru-RU" dirty="0" err="1"/>
              <a:t>свързана</a:t>
            </a:r>
            <a:r>
              <a:rPr lang="ru-RU" dirty="0"/>
              <a:t> с друга. Например, не можем да проведем обучение </a:t>
            </a:r>
            <a:r>
              <a:rPr lang="ru-RU" dirty="0" err="1"/>
              <a:t>преди</a:t>
            </a:r>
            <a:r>
              <a:rPr lang="ru-RU" dirty="0"/>
              <a:t> да </a:t>
            </a:r>
            <a:r>
              <a:rPr lang="ru-RU" dirty="0" err="1"/>
              <a:t>сме</a:t>
            </a:r>
            <a:r>
              <a:rPr lang="ru-RU" dirty="0"/>
              <a:t> </a:t>
            </a:r>
            <a:r>
              <a:rPr lang="ru-RU" dirty="0" err="1"/>
              <a:t>разработили</a:t>
            </a:r>
            <a:r>
              <a:rPr lang="ru-RU" dirty="0"/>
              <a:t> </a:t>
            </a:r>
            <a:r>
              <a:rPr lang="ru-RU" dirty="0" err="1"/>
              <a:t>учебни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. </a:t>
            </a:r>
            <a:r>
              <a:rPr lang="ru-RU" dirty="0" err="1"/>
              <a:t>Разбирането</a:t>
            </a:r>
            <a:r>
              <a:rPr lang="ru-RU" dirty="0"/>
              <a:t> на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връзки</a:t>
            </a:r>
            <a:r>
              <a:rPr lang="ru-RU" dirty="0"/>
              <a:t> е от </a:t>
            </a:r>
            <a:r>
              <a:rPr lang="ru-RU" dirty="0" err="1"/>
              <a:t>решаващо</a:t>
            </a:r>
            <a:r>
              <a:rPr lang="ru-RU" dirty="0"/>
              <a:t> значение за </a:t>
            </a:r>
            <a:r>
              <a:rPr lang="ru-RU" dirty="0" err="1"/>
              <a:t>доброто</a:t>
            </a:r>
            <a:r>
              <a:rPr lang="ru-RU" dirty="0"/>
              <a:t> </a:t>
            </a:r>
            <a:r>
              <a:rPr lang="ru-RU" dirty="0" err="1"/>
              <a:t>планиране</a:t>
            </a:r>
            <a:r>
              <a:rPr lang="ru-RU" dirty="0"/>
              <a:t> и </a:t>
            </a:r>
            <a:r>
              <a:rPr lang="ru-RU" dirty="0" err="1"/>
              <a:t>контрола</a:t>
            </a:r>
            <a:r>
              <a:rPr lang="ru-RU" dirty="0"/>
              <a:t>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времето</a:t>
            </a:r>
            <a:r>
              <a:rPr lang="ru-RU" dirty="0"/>
              <a:t> и </a:t>
            </a:r>
            <a:r>
              <a:rPr lang="ru-RU" dirty="0" err="1"/>
              <a:t>ресурсите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99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33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</a:t>
            </a:r>
            <a:r>
              <a:rPr lang="ru-RU" dirty="0" err="1"/>
              <a:t>тази</a:t>
            </a:r>
            <a:r>
              <a:rPr lang="ru-RU" dirty="0"/>
              <a:t> таблица ясно се </a:t>
            </a:r>
            <a:r>
              <a:rPr lang="ru-RU" dirty="0" err="1"/>
              <a:t>вижда</a:t>
            </a:r>
            <a:r>
              <a:rPr lang="ru-RU" dirty="0"/>
              <a:t> как </a:t>
            </a:r>
            <a:r>
              <a:rPr lang="ru-RU" dirty="0" err="1"/>
              <a:t>дейностите</a:t>
            </a:r>
            <a:r>
              <a:rPr lang="ru-RU" dirty="0"/>
              <a:t> зависят </a:t>
            </a:r>
            <a:r>
              <a:rPr lang="ru-RU" dirty="0" err="1"/>
              <a:t>една</a:t>
            </a:r>
            <a:r>
              <a:rPr lang="ru-RU" dirty="0"/>
              <a:t> от друга. </a:t>
            </a:r>
            <a:r>
              <a:rPr lang="ru-RU" dirty="0" err="1"/>
              <a:t>Дейност</a:t>
            </a:r>
            <a:r>
              <a:rPr lang="ru-RU" dirty="0"/>
              <a:t> 1 е </a:t>
            </a:r>
            <a:r>
              <a:rPr lang="ru-RU" dirty="0" err="1"/>
              <a:t>отправна</a:t>
            </a:r>
            <a:r>
              <a:rPr lang="ru-RU" dirty="0"/>
              <a:t> точка, след </a:t>
            </a:r>
            <a:r>
              <a:rPr lang="ru-RU" dirty="0" err="1"/>
              <a:t>нея</a:t>
            </a:r>
            <a:r>
              <a:rPr lang="ru-RU" dirty="0"/>
              <a:t> се </a:t>
            </a:r>
            <a:r>
              <a:rPr lang="ru-RU" dirty="0" err="1"/>
              <a:t>изграждат</a:t>
            </a:r>
            <a:r>
              <a:rPr lang="ru-RU" dirty="0"/>
              <a:t>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останали</a:t>
            </a:r>
            <a:r>
              <a:rPr lang="ru-RU" dirty="0"/>
              <a:t>. </a:t>
            </a:r>
            <a:r>
              <a:rPr lang="ru-RU" dirty="0" err="1"/>
              <a:t>Виждаме</a:t>
            </a:r>
            <a:r>
              <a:rPr lang="ru-RU" dirty="0"/>
              <a:t>, че </a:t>
            </a:r>
            <a:r>
              <a:rPr lang="ru-RU" dirty="0" err="1"/>
              <a:t>Дейност</a:t>
            </a:r>
            <a:r>
              <a:rPr lang="ru-RU" dirty="0"/>
              <a:t> 5 </a:t>
            </a:r>
            <a:r>
              <a:rPr lang="ru-RU" dirty="0" err="1"/>
              <a:t>няма</a:t>
            </a:r>
            <a:r>
              <a:rPr lang="ru-RU" dirty="0"/>
              <a:t> как да се случи без </a:t>
            </a:r>
            <a:r>
              <a:rPr lang="ru-RU" dirty="0" err="1"/>
              <a:t>завършване</a:t>
            </a:r>
            <a:r>
              <a:rPr lang="ru-RU" dirty="0"/>
              <a:t> на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преди</a:t>
            </a:r>
            <a:r>
              <a:rPr lang="ru-RU" dirty="0"/>
              <a:t> </a:t>
            </a:r>
            <a:r>
              <a:rPr lang="ru-RU" dirty="0" err="1"/>
              <a:t>нея</a:t>
            </a:r>
            <a:r>
              <a:rPr lang="ru-RU" dirty="0"/>
              <a:t> – типичен пример за комплексна </a:t>
            </a:r>
            <a:r>
              <a:rPr lang="ru-RU" dirty="0" err="1"/>
              <a:t>зависимост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556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Съществуват</a:t>
            </a:r>
            <a:r>
              <a:rPr lang="ru-RU" dirty="0"/>
              <a:t> </a:t>
            </a:r>
            <a:r>
              <a:rPr lang="ru-RU" dirty="0" err="1"/>
              <a:t>четири</a:t>
            </a:r>
            <a:r>
              <a:rPr lang="ru-RU" dirty="0"/>
              <a:t> </a:t>
            </a:r>
            <a:r>
              <a:rPr lang="ru-RU" dirty="0" err="1"/>
              <a:t>основни</a:t>
            </a:r>
            <a:r>
              <a:rPr lang="ru-RU" dirty="0"/>
              <a:t> типа зависимости: Край–начало, при </a:t>
            </a:r>
            <a:r>
              <a:rPr lang="ru-RU" dirty="0" err="1"/>
              <a:t>която</a:t>
            </a:r>
            <a:r>
              <a:rPr lang="ru-RU" dirty="0"/>
              <a:t> дадена </a:t>
            </a:r>
            <a:r>
              <a:rPr lang="ru-RU" dirty="0" err="1"/>
              <a:t>дейност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започне</a:t>
            </a:r>
            <a:r>
              <a:rPr lang="ru-RU" dirty="0"/>
              <a:t> едва след </a:t>
            </a:r>
            <a:r>
              <a:rPr lang="ru-RU" dirty="0" err="1"/>
              <a:t>приключването</a:t>
            </a:r>
            <a:r>
              <a:rPr lang="ru-RU" dirty="0"/>
              <a:t> на друга. Край–край, </a:t>
            </a:r>
            <a:r>
              <a:rPr lang="ru-RU" dirty="0" err="1"/>
              <a:t>когато</a:t>
            </a:r>
            <a:r>
              <a:rPr lang="ru-RU" dirty="0"/>
              <a:t> две задачи </a:t>
            </a:r>
            <a:r>
              <a:rPr lang="ru-RU" dirty="0" err="1"/>
              <a:t>трябва</a:t>
            </a:r>
            <a:r>
              <a:rPr lang="ru-RU" dirty="0"/>
              <a:t> да приключат </a:t>
            </a:r>
            <a:r>
              <a:rPr lang="ru-RU" dirty="0" err="1"/>
              <a:t>едновременно</a:t>
            </a:r>
            <a:r>
              <a:rPr lang="ru-RU" dirty="0"/>
              <a:t>. Начало–начало, </a:t>
            </a:r>
            <a:r>
              <a:rPr lang="ru-RU" dirty="0" err="1"/>
              <a:t>когато</a:t>
            </a:r>
            <a:r>
              <a:rPr lang="ru-RU" dirty="0"/>
              <a:t> </a:t>
            </a:r>
            <a:r>
              <a:rPr lang="ru-RU" dirty="0" err="1"/>
              <a:t>стартират</a:t>
            </a:r>
            <a:r>
              <a:rPr lang="ru-RU" dirty="0"/>
              <a:t> </a:t>
            </a:r>
            <a:r>
              <a:rPr lang="ru-RU" dirty="0" err="1"/>
              <a:t>паралелно</a:t>
            </a:r>
            <a:r>
              <a:rPr lang="ru-RU" dirty="0"/>
              <a:t>. И начало–край – </a:t>
            </a:r>
            <a:r>
              <a:rPr lang="ru-RU" dirty="0" err="1"/>
              <a:t>по-рядка</a:t>
            </a:r>
            <a:r>
              <a:rPr lang="ru-RU" dirty="0"/>
              <a:t>, но </a:t>
            </a:r>
            <a:r>
              <a:rPr lang="ru-RU" dirty="0" err="1"/>
              <a:t>също</a:t>
            </a:r>
            <a:r>
              <a:rPr lang="ru-RU" dirty="0"/>
              <a:t> </a:t>
            </a:r>
            <a:r>
              <a:rPr lang="ru-RU" dirty="0" err="1"/>
              <a:t>възможна</a:t>
            </a:r>
            <a:r>
              <a:rPr lang="ru-RU" dirty="0"/>
              <a:t>. </a:t>
            </a:r>
            <a:r>
              <a:rPr lang="ru-RU" dirty="0" err="1"/>
              <a:t>Тези</a:t>
            </a:r>
            <a:r>
              <a:rPr lang="ru-RU" dirty="0"/>
              <a:t> зависимости се </a:t>
            </a:r>
            <a:r>
              <a:rPr lang="ru-RU" dirty="0" err="1"/>
              <a:t>използват</a:t>
            </a:r>
            <a:r>
              <a:rPr lang="ru-RU" dirty="0"/>
              <a:t> в </a:t>
            </a:r>
            <a:r>
              <a:rPr lang="ru-RU" dirty="0" err="1"/>
              <a:t>диаграми</a:t>
            </a:r>
            <a:r>
              <a:rPr lang="ru-RU" dirty="0"/>
              <a:t> на </a:t>
            </a:r>
            <a:r>
              <a:rPr lang="ru-RU" dirty="0" err="1"/>
              <a:t>Гант</a:t>
            </a:r>
            <a:r>
              <a:rPr lang="ru-RU" dirty="0"/>
              <a:t> и </a:t>
            </a:r>
            <a:r>
              <a:rPr lang="ru-RU" dirty="0" err="1"/>
              <a:t>мрежови</a:t>
            </a:r>
            <a:r>
              <a:rPr lang="ru-RU" dirty="0"/>
              <a:t> </a:t>
            </a:r>
            <a:r>
              <a:rPr lang="ru-RU" dirty="0" err="1"/>
              <a:t>графици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33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Основните</a:t>
            </a:r>
            <a:r>
              <a:rPr lang="ru-RU" dirty="0"/>
              <a:t> </a:t>
            </a:r>
            <a:r>
              <a:rPr lang="ru-RU" dirty="0" err="1"/>
              <a:t>видове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в проекта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следните</a:t>
            </a:r>
            <a:r>
              <a:rPr lang="ru-RU" dirty="0"/>
              <a:t>:</a:t>
            </a:r>
          </a:p>
          <a:p>
            <a:r>
              <a:rPr lang="ru-RU" dirty="0" err="1"/>
              <a:t>Първо</a:t>
            </a:r>
            <a:r>
              <a:rPr lang="ru-RU" dirty="0"/>
              <a:t> – </a:t>
            </a:r>
            <a:r>
              <a:rPr lang="ru-RU" dirty="0" err="1"/>
              <a:t>човешките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хората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изпълняват</a:t>
            </a:r>
            <a:r>
              <a:rPr lang="ru-RU" dirty="0"/>
              <a:t> </a:t>
            </a:r>
            <a:r>
              <a:rPr lang="ru-RU" dirty="0" err="1"/>
              <a:t>дейностите</a:t>
            </a:r>
            <a:r>
              <a:rPr lang="ru-RU" dirty="0"/>
              <a:t> –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експерти</a:t>
            </a:r>
            <a:r>
              <a:rPr lang="ru-RU" dirty="0"/>
              <a:t>, </a:t>
            </a:r>
            <a:r>
              <a:rPr lang="ru-RU" dirty="0" err="1"/>
              <a:t>координатори</a:t>
            </a:r>
            <a:r>
              <a:rPr lang="ru-RU" dirty="0"/>
              <a:t> и </a:t>
            </a:r>
            <a:r>
              <a:rPr lang="ru-RU" dirty="0" err="1"/>
              <a:t>обучители</a:t>
            </a:r>
            <a:r>
              <a:rPr lang="ru-RU" dirty="0"/>
              <a:t>.</a:t>
            </a:r>
          </a:p>
          <a:p>
            <a:r>
              <a:rPr lang="ru-RU" dirty="0"/>
              <a:t>След </a:t>
            </a:r>
            <a:r>
              <a:rPr lang="ru-RU" dirty="0" err="1"/>
              <a:t>това</a:t>
            </a:r>
            <a:r>
              <a:rPr lang="ru-RU" dirty="0"/>
              <a:t> – </a:t>
            </a:r>
            <a:r>
              <a:rPr lang="ru-RU" dirty="0" err="1"/>
              <a:t>финансовите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. Те </a:t>
            </a:r>
            <a:r>
              <a:rPr lang="ru-RU" dirty="0" err="1"/>
              <a:t>обхващат</a:t>
            </a:r>
            <a:r>
              <a:rPr lang="ru-RU" dirty="0"/>
              <a:t> </a:t>
            </a:r>
            <a:r>
              <a:rPr lang="ru-RU" dirty="0" err="1"/>
              <a:t>целия</a:t>
            </a:r>
            <a:r>
              <a:rPr lang="ru-RU" dirty="0"/>
              <a:t> бюджет, </a:t>
            </a:r>
            <a:r>
              <a:rPr lang="ru-RU" dirty="0" err="1"/>
              <a:t>включително</a:t>
            </a:r>
            <a:r>
              <a:rPr lang="ru-RU" dirty="0"/>
              <a:t> заплати, </a:t>
            </a:r>
            <a:r>
              <a:rPr lang="ru-RU" dirty="0" err="1"/>
              <a:t>възнаграждения</a:t>
            </a:r>
            <a:r>
              <a:rPr lang="ru-RU" dirty="0"/>
              <a:t>, </a:t>
            </a:r>
            <a:r>
              <a:rPr lang="ru-RU" dirty="0" err="1"/>
              <a:t>разходи</a:t>
            </a:r>
            <a:r>
              <a:rPr lang="ru-RU" dirty="0"/>
              <a:t> за доставки и услуги.</a:t>
            </a:r>
          </a:p>
          <a:p>
            <a:r>
              <a:rPr lang="ru-RU" dirty="0"/>
              <a:t>На </a:t>
            </a:r>
            <a:r>
              <a:rPr lang="ru-RU" dirty="0" err="1"/>
              <a:t>трето</a:t>
            </a:r>
            <a:r>
              <a:rPr lang="ru-RU" dirty="0"/>
              <a:t> </a:t>
            </a:r>
            <a:r>
              <a:rPr lang="ru-RU" dirty="0" err="1"/>
              <a:t>място</a:t>
            </a:r>
            <a:r>
              <a:rPr lang="ru-RU" dirty="0"/>
              <a:t> – </a:t>
            </a:r>
            <a:r>
              <a:rPr lang="ru-RU" dirty="0" err="1"/>
              <a:t>техническите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оборудване</a:t>
            </a:r>
            <a:r>
              <a:rPr lang="ru-RU" dirty="0"/>
              <a:t>, </a:t>
            </a:r>
            <a:r>
              <a:rPr lang="ru-RU" dirty="0" err="1"/>
              <a:t>платформи</a:t>
            </a:r>
            <a:r>
              <a:rPr lang="ru-RU" dirty="0"/>
              <a:t>, </a:t>
            </a:r>
            <a:r>
              <a:rPr lang="ru-RU" dirty="0" err="1"/>
              <a:t>софтуер</a:t>
            </a:r>
            <a:r>
              <a:rPr lang="ru-RU" dirty="0"/>
              <a:t> и </a:t>
            </a:r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инструменти</a:t>
            </a:r>
            <a:r>
              <a:rPr lang="ru-RU" dirty="0"/>
              <a:t>, </a:t>
            </a:r>
            <a:r>
              <a:rPr lang="ru-RU" dirty="0" err="1"/>
              <a:t>необходими</a:t>
            </a:r>
            <a:r>
              <a:rPr lang="ru-RU" dirty="0"/>
              <a:t> за </a:t>
            </a:r>
            <a:r>
              <a:rPr lang="ru-RU" dirty="0" err="1"/>
              <a:t>изпълнение</a:t>
            </a:r>
            <a:r>
              <a:rPr lang="ru-RU" dirty="0"/>
              <a:t> на </a:t>
            </a:r>
            <a:r>
              <a:rPr lang="ru-RU" dirty="0" err="1"/>
              <a:t>конкретни</a:t>
            </a:r>
            <a:r>
              <a:rPr lang="ru-RU" dirty="0"/>
              <a:t> задачи.</a:t>
            </a:r>
          </a:p>
          <a:p>
            <a:r>
              <a:rPr lang="ru-RU" dirty="0" err="1"/>
              <a:t>Четвърти</a:t>
            </a:r>
            <a:r>
              <a:rPr lang="ru-RU" dirty="0"/>
              <a:t> тип – </a:t>
            </a:r>
            <a:r>
              <a:rPr lang="ru-RU" dirty="0" err="1"/>
              <a:t>логистичните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. Те </a:t>
            </a:r>
            <a:r>
              <a:rPr lang="ru-RU" dirty="0" err="1"/>
              <a:t>осигуряват</a:t>
            </a:r>
            <a:r>
              <a:rPr lang="ru-RU" dirty="0"/>
              <a:t> транспорт, </a:t>
            </a:r>
            <a:r>
              <a:rPr lang="ru-RU" dirty="0" err="1"/>
              <a:t>комуникация</a:t>
            </a:r>
            <a:r>
              <a:rPr lang="ru-RU" dirty="0"/>
              <a:t>, </a:t>
            </a:r>
            <a:r>
              <a:rPr lang="ru-RU" dirty="0" err="1"/>
              <a:t>подходящи</a:t>
            </a:r>
            <a:r>
              <a:rPr lang="ru-RU" dirty="0"/>
              <a:t> помещения и </a:t>
            </a:r>
            <a:r>
              <a:rPr lang="ru-RU" dirty="0" err="1"/>
              <a:t>техническа</a:t>
            </a:r>
            <a:r>
              <a:rPr lang="ru-RU" dirty="0"/>
              <a:t> </a:t>
            </a:r>
            <a:r>
              <a:rPr lang="ru-RU" dirty="0" err="1"/>
              <a:t>поддръжка</a:t>
            </a:r>
            <a:r>
              <a:rPr lang="ru-RU" dirty="0"/>
              <a:t>.</a:t>
            </a:r>
          </a:p>
          <a:p>
            <a:r>
              <a:rPr lang="ru-RU" dirty="0"/>
              <a:t>И не на </a:t>
            </a:r>
            <a:r>
              <a:rPr lang="ru-RU" dirty="0" err="1"/>
              <a:t>последно</a:t>
            </a:r>
            <a:r>
              <a:rPr lang="ru-RU" dirty="0"/>
              <a:t> </a:t>
            </a:r>
            <a:r>
              <a:rPr lang="ru-RU" dirty="0" err="1"/>
              <a:t>място</a:t>
            </a:r>
            <a:r>
              <a:rPr lang="ru-RU" dirty="0"/>
              <a:t> – </a:t>
            </a:r>
            <a:r>
              <a:rPr lang="ru-RU" dirty="0" err="1"/>
              <a:t>строителните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. Те се </a:t>
            </a:r>
            <a:r>
              <a:rPr lang="ru-RU" dirty="0" err="1"/>
              <a:t>включват</a:t>
            </a:r>
            <a:r>
              <a:rPr lang="ru-RU" dirty="0"/>
              <a:t> в </a:t>
            </a:r>
            <a:r>
              <a:rPr lang="ru-RU" dirty="0" err="1"/>
              <a:t>строителни</a:t>
            </a:r>
            <a:r>
              <a:rPr lang="ru-RU" dirty="0"/>
              <a:t> или </a:t>
            </a:r>
            <a:r>
              <a:rPr lang="ru-RU" dirty="0" err="1"/>
              <a:t>инфраструктурни</a:t>
            </a:r>
            <a:r>
              <a:rPr lang="ru-RU" dirty="0"/>
              <a:t> </a:t>
            </a:r>
            <a:r>
              <a:rPr lang="ru-RU" dirty="0" err="1"/>
              <a:t>проекти</a:t>
            </a:r>
            <a:r>
              <a:rPr lang="ru-RU" dirty="0"/>
              <a:t> и </a:t>
            </a:r>
            <a:r>
              <a:rPr lang="ru-RU" dirty="0" err="1"/>
              <a:t>обхващат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, техника и </a:t>
            </a:r>
            <a:r>
              <a:rPr lang="ru-RU" dirty="0" err="1"/>
              <a:t>строителни</a:t>
            </a:r>
            <a:r>
              <a:rPr lang="ru-RU" dirty="0"/>
              <a:t> </a:t>
            </a:r>
            <a:r>
              <a:rPr lang="ru-RU" dirty="0" err="1"/>
              <a:t>екипи</a:t>
            </a:r>
            <a:r>
              <a:rPr lang="ru-RU" dirty="0"/>
              <a:t>.</a:t>
            </a:r>
          </a:p>
          <a:p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добре </a:t>
            </a:r>
            <a:r>
              <a:rPr lang="ru-RU" dirty="0" err="1"/>
              <a:t>описани</a:t>
            </a:r>
            <a:r>
              <a:rPr lang="ru-RU" dirty="0"/>
              <a:t> и </a:t>
            </a:r>
            <a:r>
              <a:rPr lang="ru-RU" dirty="0" err="1"/>
              <a:t>обосновани</a:t>
            </a:r>
            <a:r>
              <a:rPr lang="ru-RU" dirty="0"/>
              <a:t> </a:t>
            </a:r>
            <a:r>
              <a:rPr lang="ru-RU" dirty="0" err="1"/>
              <a:t>още</a:t>
            </a:r>
            <a:r>
              <a:rPr lang="ru-RU" dirty="0"/>
              <a:t> на </a:t>
            </a:r>
            <a:r>
              <a:rPr lang="ru-RU" dirty="0" err="1"/>
              <a:t>етапа</a:t>
            </a:r>
            <a:r>
              <a:rPr lang="ru-RU" dirty="0"/>
              <a:t> на </a:t>
            </a:r>
            <a:r>
              <a:rPr lang="ru-RU" dirty="0" err="1"/>
              <a:t>планиране</a:t>
            </a:r>
            <a:r>
              <a:rPr lang="ru-RU" dirty="0"/>
              <a:t> и подготовка на проекта. Нужно е да се </a:t>
            </a:r>
            <a:r>
              <a:rPr lang="ru-RU" dirty="0" err="1"/>
              <a:t>посочи</a:t>
            </a:r>
            <a:r>
              <a:rPr lang="ru-RU" dirty="0"/>
              <a:t> как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подпомогнат</a:t>
            </a:r>
            <a:r>
              <a:rPr lang="ru-RU" dirty="0"/>
              <a:t> </a:t>
            </a:r>
            <a:r>
              <a:rPr lang="ru-RU" dirty="0" err="1"/>
              <a:t>дейностите</a:t>
            </a:r>
            <a:r>
              <a:rPr lang="ru-RU" dirty="0"/>
              <a:t>, дали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достъпни</a:t>
            </a:r>
            <a:r>
              <a:rPr lang="ru-RU" dirty="0"/>
              <a:t>, </a:t>
            </a:r>
            <a:r>
              <a:rPr lang="ru-RU" dirty="0" err="1"/>
              <a:t>каква</a:t>
            </a:r>
            <a:r>
              <a:rPr lang="ru-RU" dirty="0"/>
              <a:t> е </a:t>
            </a:r>
            <a:r>
              <a:rPr lang="ru-RU" dirty="0" err="1"/>
              <a:t>тяхната</a:t>
            </a:r>
            <a:r>
              <a:rPr lang="ru-RU" dirty="0"/>
              <a:t> цена и </a:t>
            </a:r>
            <a:r>
              <a:rPr lang="ru-RU" dirty="0" err="1"/>
              <a:t>има</a:t>
            </a:r>
            <a:r>
              <a:rPr lang="ru-RU" dirty="0"/>
              <a:t> ли </a:t>
            </a:r>
            <a:r>
              <a:rPr lang="ru-RU" dirty="0" err="1"/>
              <a:t>възможни</a:t>
            </a:r>
            <a:r>
              <a:rPr lang="ru-RU" dirty="0"/>
              <a:t> </a:t>
            </a:r>
            <a:r>
              <a:rPr lang="ru-RU" dirty="0" err="1"/>
              <a:t>алтернативи</a:t>
            </a:r>
            <a:r>
              <a:rPr lang="ru-RU" dirty="0"/>
              <a:t>. </a:t>
            </a:r>
            <a:r>
              <a:rPr lang="ru-RU" dirty="0" err="1"/>
              <a:t>Това</a:t>
            </a:r>
            <a:r>
              <a:rPr lang="ru-RU" dirty="0"/>
              <a:t> е </a:t>
            </a:r>
            <a:r>
              <a:rPr lang="ru-RU" dirty="0" err="1"/>
              <a:t>изключително</a:t>
            </a:r>
            <a:r>
              <a:rPr lang="ru-RU" dirty="0"/>
              <a:t> важно за </a:t>
            </a:r>
            <a:r>
              <a:rPr lang="ru-RU" dirty="0" err="1"/>
              <a:t>одобрението</a:t>
            </a:r>
            <a:r>
              <a:rPr lang="ru-RU" dirty="0"/>
              <a:t> и </a:t>
            </a:r>
            <a:r>
              <a:rPr lang="ru-RU" dirty="0" err="1"/>
              <a:t>успешната</a:t>
            </a:r>
            <a:r>
              <a:rPr lang="ru-RU" dirty="0"/>
              <a:t> реализация на проекта.“</a:t>
            </a:r>
          </a:p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387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Нека</a:t>
            </a:r>
            <a:r>
              <a:rPr lang="ru-RU" dirty="0"/>
              <a:t> да </a:t>
            </a:r>
            <a:r>
              <a:rPr lang="ru-RU" dirty="0" err="1"/>
              <a:t>продължим</a:t>
            </a:r>
            <a:r>
              <a:rPr lang="ru-RU" dirty="0"/>
              <a:t> с </a:t>
            </a:r>
            <a:r>
              <a:rPr lang="ru-RU" dirty="0" err="1"/>
              <a:t>ресурсите</a:t>
            </a:r>
            <a:r>
              <a:rPr lang="ru-RU" dirty="0"/>
              <a:t>. </a:t>
            </a:r>
            <a:r>
              <a:rPr lang="ru-RU" dirty="0" err="1"/>
              <a:t>Няма</a:t>
            </a:r>
            <a:r>
              <a:rPr lang="ru-RU" dirty="0"/>
              <a:t> </a:t>
            </a:r>
            <a:r>
              <a:rPr lang="ru-RU" dirty="0" err="1"/>
              <a:t>дейност</a:t>
            </a:r>
            <a:r>
              <a:rPr lang="ru-RU" dirty="0"/>
              <a:t> без </a:t>
            </a:r>
            <a:r>
              <a:rPr lang="ru-RU" dirty="0" err="1"/>
              <a:t>ресурси</a:t>
            </a:r>
            <a:r>
              <a:rPr lang="ru-RU" dirty="0"/>
              <a:t>. За да </a:t>
            </a:r>
            <a:r>
              <a:rPr lang="ru-RU" dirty="0" err="1"/>
              <a:t>бъде</a:t>
            </a:r>
            <a:r>
              <a:rPr lang="ru-RU" dirty="0"/>
              <a:t> успешно </a:t>
            </a:r>
            <a:r>
              <a:rPr lang="ru-RU" dirty="0" err="1"/>
              <a:t>изпълнена</a:t>
            </a:r>
            <a:r>
              <a:rPr lang="ru-RU" dirty="0"/>
              <a:t>, всяка </a:t>
            </a:r>
            <a:r>
              <a:rPr lang="ru-RU" dirty="0" err="1"/>
              <a:t>дейност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разполага</a:t>
            </a:r>
            <a:r>
              <a:rPr lang="ru-RU" dirty="0"/>
              <a:t> с </a:t>
            </a:r>
            <a:r>
              <a:rPr lang="ru-RU" dirty="0" err="1"/>
              <a:t>тях</a:t>
            </a:r>
            <a:r>
              <a:rPr lang="ru-RU" dirty="0"/>
              <a:t>. </a:t>
            </a:r>
            <a:r>
              <a:rPr lang="ru-RU" dirty="0" err="1"/>
              <a:t>Ресурсите</a:t>
            </a:r>
            <a:r>
              <a:rPr lang="ru-RU" dirty="0"/>
              <a:t> </a:t>
            </a:r>
            <a:r>
              <a:rPr lang="ru-RU" dirty="0" err="1"/>
              <a:t>могат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човешки</a:t>
            </a:r>
            <a:r>
              <a:rPr lang="ru-RU" dirty="0"/>
              <a:t>, технически, </a:t>
            </a:r>
            <a:r>
              <a:rPr lang="ru-RU" dirty="0" err="1"/>
              <a:t>финансови</a:t>
            </a:r>
            <a:r>
              <a:rPr lang="ru-RU" dirty="0"/>
              <a:t> или </a:t>
            </a:r>
            <a:r>
              <a:rPr lang="ru-RU" dirty="0" err="1"/>
              <a:t>логистични</a:t>
            </a:r>
            <a:r>
              <a:rPr lang="ru-RU" dirty="0"/>
              <a:t>. </a:t>
            </a:r>
            <a:r>
              <a:rPr lang="ru-RU" dirty="0" err="1"/>
              <a:t>Липсата</a:t>
            </a:r>
            <a:r>
              <a:rPr lang="ru-RU" dirty="0"/>
              <a:t> на </a:t>
            </a:r>
            <a:r>
              <a:rPr lang="ru-RU" dirty="0" err="1"/>
              <a:t>планирани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води до риск от провал или </a:t>
            </a:r>
            <a:r>
              <a:rPr lang="ru-RU" dirty="0" err="1"/>
              <a:t>забавяне</a:t>
            </a:r>
            <a:r>
              <a:rPr lang="ru-RU" dirty="0"/>
              <a:t>. </a:t>
            </a:r>
            <a:r>
              <a:rPr lang="ru-RU" dirty="0" err="1"/>
              <a:t>Ето</a:t>
            </a:r>
            <a:r>
              <a:rPr lang="ru-RU" dirty="0"/>
              <a:t> </a:t>
            </a:r>
            <a:r>
              <a:rPr lang="ru-RU" dirty="0" err="1"/>
              <a:t>защо</a:t>
            </a:r>
            <a:r>
              <a:rPr lang="ru-RU" dirty="0"/>
              <a:t>, </a:t>
            </a:r>
            <a:r>
              <a:rPr lang="ru-RU" dirty="0" err="1"/>
              <a:t>връзката</a:t>
            </a:r>
            <a:r>
              <a:rPr lang="ru-RU" dirty="0"/>
              <a:t> между </a:t>
            </a:r>
            <a:r>
              <a:rPr lang="ru-RU" dirty="0" err="1"/>
              <a:t>дейност</a:t>
            </a:r>
            <a:r>
              <a:rPr lang="ru-RU" dirty="0"/>
              <a:t> и ресурс </a:t>
            </a:r>
            <a:r>
              <a:rPr lang="ru-RU" dirty="0" err="1"/>
              <a:t>трябва</a:t>
            </a:r>
            <a:r>
              <a:rPr lang="ru-RU" dirty="0"/>
              <a:t> да е ясно </a:t>
            </a:r>
            <a:r>
              <a:rPr lang="ru-RU" dirty="0" err="1"/>
              <a:t>документирана</a:t>
            </a:r>
            <a:r>
              <a:rPr lang="ru-RU" dirty="0"/>
              <a:t> и обоснована </a:t>
            </a:r>
            <a:r>
              <a:rPr lang="ru-RU" dirty="0" err="1"/>
              <a:t>още</a:t>
            </a:r>
            <a:r>
              <a:rPr lang="ru-RU" dirty="0"/>
              <a:t> при </a:t>
            </a:r>
            <a:r>
              <a:rPr lang="ru-RU" dirty="0" err="1"/>
              <a:t>подготовката</a:t>
            </a:r>
            <a:r>
              <a:rPr lang="ru-RU" dirty="0"/>
              <a:t> на </a:t>
            </a:r>
            <a:r>
              <a:rPr lang="ru-RU" dirty="0" err="1"/>
              <a:t>проектното</a:t>
            </a:r>
            <a:r>
              <a:rPr lang="ru-RU" dirty="0"/>
              <a:t> предложение.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295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Много </a:t>
            </a:r>
            <a:r>
              <a:rPr lang="ru-RU" dirty="0" err="1"/>
              <a:t>програми</a:t>
            </a:r>
            <a:r>
              <a:rPr lang="ru-RU" dirty="0"/>
              <a:t> на ЕС </a:t>
            </a:r>
            <a:r>
              <a:rPr lang="ru-RU" dirty="0" err="1"/>
              <a:t>изискват</a:t>
            </a:r>
            <a:r>
              <a:rPr lang="ru-RU" dirty="0"/>
              <a:t> </a:t>
            </a:r>
            <a:r>
              <a:rPr lang="ru-RU" dirty="0" err="1"/>
              <a:t>включването</a:t>
            </a:r>
            <a:r>
              <a:rPr lang="ru-RU" dirty="0"/>
              <a:t> на </a:t>
            </a:r>
            <a:r>
              <a:rPr lang="ru-RU" dirty="0" err="1"/>
              <a:t>определени</a:t>
            </a:r>
            <a:r>
              <a:rPr lang="ru-RU" dirty="0"/>
              <a:t> </a:t>
            </a:r>
            <a:r>
              <a:rPr lang="ru-RU" dirty="0" err="1"/>
              <a:t>дейности</a:t>
            </a:r>
            <a:r>
              <a:rPr lang="ru-RU" dirty="0"/>
              <a:t> в проекта – управление, </a:t>
            </a:r>
            <a:r>
              <a:rPr lang="ru-RU" dirty="0" err="1"/>
              <a:t>публичност</a:t>
            </a:r>
            <a:r>
              <a:rPr lang="ru-RU" dirty="0"/>
              <a:t> и мониторинг. </a:t>
            </a:r>
            <a:r>
              <a:rPr lang="ru-RU" dirty="0" err="1"/>
              <a:t>Често</a:t>
            </a:r>
            <a:r>
              <a:rPr lang="ru-RU" dirty="0"/>
              <a:t> те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задължителен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 от </a:t>
            </a:r>
            <a:r>
              <a:rPr lang="ru-RU" dirty="0" err="1"/>
              <a:t>проектите</a:t>
            </a:r>
            <a:r>
              <a:rPr lang="ru-RU" dirty="0"/>
              <a:t> и носят </a:t>
            </a:r>
            <a:r>
              <a:rPr lang="ru-RU" dirty="0" err="1"/>
              <a:t>тежест</a:t>
            </a:r>
            <a:r>
              <a:rPr lang="ru-RU" dirty="0"/>
              <a:t> в </a:t>
            </a:r>
            <a:r>
              <a:rPr lang="ru-RU" dirty="0" err="1"/>
              <a:t>оценката</a:t>
            </a:r>
            <a:r>
              <a:rPr lang="ru-RU" dirty="0"/>
              <a:t>. </a:t>
            </a:r>
            <a:r>
              <a:rPr lang="ru-RU" dirty="0" err="1"/>
              <a:t>Тяхното</a:t>
            </a:r>
            <a:r>
              <a:rPr lang="ru-RU" dirty="0"/>
              <a:t> добро </a:t>
            </a:r>
            <a:r>
              <a:rPr lang="ru-RU" dirty="0" err="1"/>
              <a:t>планиране</a:t>
            </a:r>
            <a:r>
              <a:rPr lang="ru-RU" dirty="0"/>
              <a:t> </a:t>
            </a:r>
            <a:r>
              <a:rPr lang="ru-RU" dirty="0" err="1"/>
              <a:t>показва</a:t>
            </a:r>
            <a:r>
              <a:rPr lang="ru-RU" dirty="0"/>
              <a:t> </a:t>
            </a:r>
            <a:r>
              <a:rPr lang="ru-RU" dirty="0" err="1"/>
              <a:t>капацитет</a:t>
            </a:r>
            <a:r>
              <a:rPr lang="ru-RU" dirty="0"/>
              <a:t> и </a:t>
            </a:r>
            <a:r>
              <a:rPr lang="ru-RU" dirty="0" err="1"/>
              <a:t>сериозност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37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Например </a:t>
            </a:r>
            <a:r>
              <a:rPr lang="ru-RU" dirty="0" err="1"/>
              <a:t>всеки</a:t>
            </a:r>
            <a:r>
              <a:rPr lang="ru-RU" dirty="0"/>
              <a:t> </a:t>
            </a:r>
            <a:r>
              <a:rPr lang="ru-RU" dirty="0" err="1"/>
              <a:t>бенефициент</a:t>
            </a:r>
            <a:r>
              <a:rPr lang="ru-RU" dirty="0"/>
              <a:t> на </a:t>
            </a:r>
            <a:r>
              <a:rPr lang="ru-RU" dirty="0" err="1"/>
              <a:t>европейско</a:t>
            </a:r>
            <a:r>
              <a:rPr lang="ru-RU" dirty="0"/>
              <a:t> </a:t>
            </a:r>
            <a:r>
              <a:rPr lang="ru-RU" dirty="0" err="1"/>
              <a:t>финансиране</a:t>
            </a:r>
            <a:r>
              <a:rPr lang="ru-RU" dirty="0"/>
              <a:t> е </a:t>
            </a:r>
            <a:r>
              <a:rPr lang="ru-RU" dirty="0" err="1"/>
              <a:t>длъжен</a:t>
            </a:r>
            <a:r>
              <a:rPr lang="ru-RU" dirty="0"/>
              <a:t> да </a:t>
            </a:r>
            <a:r>
              <a:rPr lang="ru-RU" dirty="0" err="1"/>
              <a:t>осигури</a:t>
            </a:r>
            <a:r>
              <a:rPr lang="ru-RU" dirty="0"/>
              <a:t> </a:t>
            </a:r>
            <a:r>
              <a:rPr lang="ru-RU" dirty="0" err="1"/>
              <a:t>публичност</a:t>
            </a:r>
            <a:r>
              <a:rPr lang="ru-RU" dirty="0"/>
              <a:t> на проекта.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означава</a:t>
            </a:r>
            <a:r>
              <a:rPr lang="ru-RU" dirty="0"/>
              <a:t> да предложи мерки за </a:t>
            </a:r>
            <a:r>
              <a:rPr lang="ru-RU" dirty="0" err="1"/>
              <a:t>популяризиране</a:t>
            </a:r>
            <a:r>
              <a:rPr lang="ru-RU" dirty="0"/>
              <a:t> на </a:t>
            </a:r>
            <a:r>
              <a:rPr lang="ru-RU" dirty="0" err="1"/>
              <a:t>ролята</a:t>
            </a:r>
            <a:r>
              <a:rPr lang="ru-RU" dirty="0"/>
              <a:t> и </a:t>
            </a:r>
            <a:r>
              <a:rPr lang="ru-RU" dirty="0" err="1"/>
              <a:t>финансовия</a:t>
            </a:r>
            <a:r>
              <a:rPr lang="ru-RU" dirty="0"/>
              <a:t> принос на </a:t>
            </a:r>
            <a:r>
              <a:rPr lang="ru-RU" dirty="0" err="1"/>
              <a:t>Европейския</a:t>
            </a:r>
            <a:r>
              <a:rPr lang="ru-RU" dirty="0"/>
              <a:t> </a:t>
            </a:r>
            <a:r>
              <a:rPr lang="ru-RU" dirty="0" err="1"/>
              <a:t>съюз</a:t>
            </a:r>
            <a:r>
              <a:rPr lang="ru-RU" dirty="0"/>
              <a:t>, </a:t>
            </a:r>
            <a:r>
              <a:rPr lang="ru-RU" dirty="0" err="1"/>
              <a:t>както</a:t>
            </a:r>
            <a:r>
              <a:rPr lang="ru-RU" dirty="0"/>
              <a:t> и да </a:t>
            </a:r>
            <a:r>
              <a:rPr lang="ru-RU" dirty="0" err="1"/>
              <a:t>направи</a:t>
            </a:r>
            <a:r>
              <a:rPr lang="ru-RU" dirty="0"/>
              <a:t> </a:t>
            </a:r>
            <a:r>
              <a:rPr lang="ru-RU" dirty="0" err="1"/>
              <a:t>информацията</a:t>
            </a:r>
            <a:r>
              <a:rPr lang="ru-RU" dirty="0"/>
              <a:t> за </a:t>
            </a:r>
            <a:r>
              <a:rPr lang="ru-RU" dirty="0" err="1"/>
              <a:t>операциите</a:t>
            </a:r>
            <a:r>
              <a:rPr lang="ru-RU" dirty="0"/>
              <a:t> и </a:t>
            </a:r>
            <a:r>
              <a:rPr lang="ru-RU" dirty="0" err="1"/>
              <a:t>програмите</a:t>
            </a:r>
            <a:r>
              <a:rPr lang="ru-RU" dirty="0"/>
              <a:t> </a:t>
            </a:r>
            <a:r>
              <a:rPr lang="ru-RU" dirty="0" err="1"/>
              <a:t>достъпна</a:t>
            </a:r>
            <a:r>
              <a:rPr lang="ru-RU" dirty="0"/>
              <a:t> за </a:t>
            </a:r>
            <a:r>
              <a:rPr lang="ru-RU" dirty="0" err="1"/>
              <a:t>широката</a:t>
            </a:r>
            <a:r>
              <a:rPr lang="ru-RU" dirty="0"/>
              <a:t> </a:t>
            </a:r>
            <a:r>
              <a:rPr lang="ru-RU" dirty="0" err="1"/>
              <a:t>общественост</a:t>
            </a:r>
            <a:r>
              <a:rPr lang="ru-RU" dirty="0"/>
              <a:t>. </a:t>
            </a:r>
            <a:r>
              <a:rPr lang="ru-RU" dirty="0" err="1"/>
              <a:t>Тези</a:t>
            </a:r>
            <a:r>
              <a:rPr lang="ru-RU" dirty="0"/>
              <a:t> мерки не се </a:t>
            </a:r>
            <a:r>
              <a:rPr lang="ru-RU" dirty="0" err="1"/>
              <a:t>отнасят</a:t>
            </a:r>
            <a:r>
              <a:rPr lang="ru-RU" dirty="0"/>
              <a:t> само до </a:t>
            </a:r>
            <a:r>
              <a:rPr lang="ru-RU" dirty="0" err="1"/>
              <a:t>целевите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– те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насочени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обществото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цяло</a:t>
            </a:r>
            <a:r>
              <a:rPr lang="ru-RU" dirty="0"/>
              <a:t>. Начините за </a:t>
            </a:r>
            <a:r>
              <a:rPr lang="ru-RU" dirty="0" err="1"/>
              <a:t>популяризиране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представени</a:t>
            </a:r>
            <a:r>
              <a:rPr lang="ru-RU" dirty="0"/>
              <a:t> подробно в </a:t>
            </a:r>
            <a:r>
              <a:rPr lang="ru-RU" dirty="0" err="1"/>
              <a:t>проектното</a:t>
            </a:r>
            <a:r>
              <a:rPr lang="ru-RU" dirty="0"/>
              <a:t> предложение. </a:t>
            </a:r>
            <a:r>
              <a:rPr lang="ru-RU" dirty="0" err="1"/>
              <a:t>Неспазването</a:t>
            </a:r>
            <a:r>
              <a:rPr lang="ru-RU" dirty="0"/>
              <a:t> на </a:t>
            </a:r>
            <a:r>
              <a:rPr lang="ru-RU" dirty="0" err="1"/>
              <a:t>изискванията</a:t>
            </a:r>
            <a:r>
              <a:rPr lang="ru-RU" dirty="0"/>
              <a:t> за </a:t>
            </a:r>
            <a:r>
              <a:rPr lang="ru-RU" dirty="0" err="1"/>
              <a:t>публичност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</a:t>
            </a:r>
            <a:r>
              <a:rPr lang="ru-RU" dirty="0" err="1"/>
              <a:t>доведе</a:t>
            </a:r>
            <a:r>
              <a:rPr lang="ru-RU" dirty="0"/>
              <a:t> до </a:t>
            </a:r>
            <a:r>
              <a:rPr lang="ru-RU" dirty="0" err="1"/>
              <a:t>финансови</a:t>
            </a:r>
            <a:r>
              <a:rPr lang="ru-RU" dirty="0"/>
              <a:t> санкции. </a:t>
            </a:r>
            <a:r>
              <a:rPr lang="ru-RU" dirty="0" err="1"/>
              <a:t>Обикновено</a:t>
            </a:r>
            <a:r>
              <a:rPr lang="ru-RU" dirty="0"/>
              <a:t> </a:t>
            </a:r>
            <a:r>
              <a:rPr lang="ru-RU" dirty="0" err="1"/>
              <a:t>разпоредбите</a:t>
            </a:r>
            <a:r>
              <a:rPr lang="ru-RU" dirty="0"/>
              <a:t> се </a:t>
            </a:r>
            <a:r>
              <a:rPr lang="ru-RU" dirty="0" err="1"/>
              <a:t>съдържат</a:t>
            </a:r>
            <a:r>
              <a:rPr lang="ru-RU" dirty="0"/>
              <a:t> в </a:t>
            </a:r>
            <a:r>
              <a:rPr lang="ru-RU" dirty="0" err="1"/>
              <a:t>приложенията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пакета за </a:t>
            </a:r>
            <a:r>
              <a:rPr lang="ru-RU" dirty="0" err="1"/>
              <a:t>кандидатстване</a:t>
            </a:r>
            <a:r>
              <a:rPr lang="ru-RU" dirty="0"/>
              <a:t>, в договора за </a:t>
            </a:r>
            <a:r>
              <a:rPr lang="ru-RU" dirty="0" err="1"/>
              <a:t>безвъзмездна</a:t>
            </a:r>
            <a:r>
              <a:rPr lang="ru-RU" dirty="0"/>
              <a:t> </a:t>
            </a:r>
            <a:r>
              <a:rPr lang="ru-RU" dirty="0" err="1"/>
              <a:t>помощ</a:t>
            </a:r>
            <a:r>
              <a:rPr lang="ru-RU" dirty="0"/>
              <a:t> или в </a:t>
            </a:r>
            <a:r>
              <a:rPr lang="ru-RU" dirty="0" err="1"/>
              <a:t>специални</a:t>
            </a:r>
            <a:r>
              <a:rPr lang="ru-RU" dirty="0"/>
              <a:t> </a:t>
            </a:r>
            <a:r>
              <a:rPr lang="ru-RU" dirty="0" err="1"/>
              <a:t>ръководства</a:t>
            </a:r>
            <a:r>
              <a:rPr lang="ru-RU" dirty="0"/>
              <a:t>. </a:t>
            </a:r>
            <a:r>
              <a:rPr lang="ru-RU" dirty="0" err="1"/>
              <a:t>Целта</a:t>
            </a:r>
            <a:r>
              <a:rPr lang="ru-RU" dirty="0"/>
              <a:t> е ясна – </a:t>
            </a:r>
            <a:r>
              <a:rPr lang="ru-RU" dirty="0" err="1"/>
              <a:t>гарантиране</a:t>
            </a:r>
            <a:r>
              <a:rPr lang="ru-RU" dirty="0"/>
              <a:t> на </a:t>
            </a:r>
            <a:r>
              <a:rPr lang="ru-RU" dirty="0" err="1"/>
              <a:t>прозрачност</a:t>
            </a:r>
            <a:r>
              <a:rPr lang="ru-RU" dirty="0"/>
              <a:t> на </a:t>
            </a:r>
            <a:r>
              <a:rPr lang="ru-RU" dirty="0" err="1"/>
              <a:t>европейското</a:t>
            </a:r>
            <a:r>
              <a:rPr lang="ru-RU" dirty="0"/>
              <a:t> </a:t>
            </a:r>
            <a:r>
              <a:rPr lang="ru-RU" dirty="0" err="1"/>
              <a:t>финансиране</a:t>
            </a:r>
            <a:r>
              <a:rPr lang="ru-RU" dirty="0"/>
              <a:t> и </a:t>
            </a:r>
            <a:r>
              <a:rPr lang="ru-RU" dirty="0" err="1"/>
              <a:t>видимост</a:t>
            </a:r>
            <a:r>
              <a:rPr lang="ru-RU" dirty="0"/>
              <a:t> на </a:t>
            </a:r>
            <a:r>
              <a:rPr lang="ru-RU" dirty="0" err="1"/>
              <a:t>постигнатите</a:t>
            </a:r>
            <a:r>
              <a:rPr lang="ru-RU" dirty="0"/>
              <a:t> </a:t>
            </a:r>
            <a:r>
              <a:rPr lang="ru-RU" dirty="0" err="1"/>
              <a:t>резултати</a:t>
            </a:r>
            <a:r>
              <a:rPr lang="ru-RU" dirty="0"/>
              <a:t>. </a:t>
            </a:r>
            <a:r>
              <a:rPr lang="ru-RU" dirty="0" err="1"/>
              <a:t>Често</a:t>
            </a:r>
            <a:r>
              <a:rPr lang="ru-RU" dirty="0"/>
              <a:t> се </a:t>
            </a:r>
            <a:r>
              <a:rPr lang="ru-RU" dirty="0" err="1"/>
              <a:t>изисква</a:t>
            </a:r>
            <a:r>
              <a:rPr lang="ru-RU" dirty="0"/>
              <a:t> и описание на </a:t>
            </a:r>
            <a:r>
              <a:rPr lang="ru-RU" dirty="0" err="1"/>
              <a:t>мерките</a:t>
            </a:r>
            <a:r>
              <a:rPr lang="ru-RU" dirty="0"/>
              <a:t> за </a:t>
            </a:r>
            <a:r>
              <a:rPr lang="ru-RU" dirty="0" err="1"/>
              <a:t>мултиплициране</a:t>
            </a:r>
            <a:r>
              <a:rPr lang="ru-RU" dirty="0"/>
              <a:t> на </a:t>
            </a:r>
            <a:r>
              <a:rPr lang="ru-RU" dirty="0" err="1"/>
              <a:t>резултатите</a:t>
            </a:r>
            <a:r>
              <a:rPr lang="ru-RU" dirty="0"/>
              <a:t> сред </a:t>
            </a:r>
            <a:r>
              <a:rPr lang="ru-RU" dirty="0" err="1"/>
              <a:t>други</a:t>
            </a:r>
            <a:r>
              <a:rPr lang="ru-RU" dirty="0"/>
              <a:t> </a:t>
            </a:r>
            <a:r>
              <a:rPr lang="ru-RU" dirty="0" err="1"/>
              <a:t>заинтересовани</a:t>
            </a:r>
            <a:r>
              <a:rPr lang="ru-RU" dirty="0"/>
              <a:t> </a:t>
            </a:r>
            <a:r>
              <a:rPr lang="ru-RU" dirty="0" err="1"/>
              <a:t>страни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759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Ето</a:t>
            </a:r>
            <a:r>
              <a:rPr lang="ru-RU" dirty="0"/>
              <a:t> </a:t>
            </a:r>
            <a:r>
              <a:rPr lang="ru-RU" dirty="0" err="1"/>
              <a:t>защо</a:t>
            </a:r>
            <a:r>
              <a:rPr lang="ru-RU" dirty="0"/>
              <a:t>, </a:t>
            </a:r>
            <a:r>
              <a:rPr lang="ru-RU" dirty="0" err="1"/>
              <a:t>преди</a:t>
            </a:r>
            <a:r>
              <a:rPr lang="ru-RU" dirty="0"/>
              <a:t> да </a:t>
            </a:r>
            <a:r>
              <a:rPr lang="ru-RU" dirty="0" err="1"/>
              <a:t>започнете</a:t>
            </a:r>
            <a:r>
              <a:rPr lang="ru-RU" dirty="0"/>
              <a:t> </a:t>
            </a:r>
            <a:r>
              <a:rPr lang="ru-RU" dirty="0" err="1"/>
              <a:t>комуникационните</a:t>
            </a:r>
            <a:r>
              <a:rPr lang="ru-RU" dirty="0"/>
              <a:t> </a:t>
            </a:r>
            <a:r>
              <a:rPr lang="ru-RU" dirty="0" err="1"/>
              <a:t>дейности</a:t>
            </a:r>
            <a:r>
              <a:rPr lang="ru-RU" dirty="0"/>
              <a:t> по проекта, </a:t>
            </a:r>
            <a:r>
              <a:rPr lang="ru-RU" dirty="0" err="1"/>
              <a:t>трябва</a:t>
            </a:r>
            <a:r>
              <a:rPr lang="ru-RU" dirty="0"/>
              <a:t> </a:t>
            </a:r>
            <a:r>
              <a:rPr lang="ru-RU" dirty="0" err="1"/>
              <a:t>внимателно</a:t>
            </a:r>
            <a:r>
              <a:rPr lang="ru-RU" dirty="0"/>
              <a:t> да се </a:t>
            </a:r>
            <a:r>
              <a:rPr lang="ru-RU" dirty="0" err="1"/>
              <a:t>запознаете</a:t>
            </a:r>
            <a:r>
              <a:rPr lang="ru-RU" dirty="0"/>
              <a:t> с </a:t>
            </a:r>
            <a:r>
              <a:rPr lang="ru-RU" dirty="0" err="1"/>
              <a:t>насоките</a:t>
            </a:r>
            <a:r>
              <a:rPr lang="ru-RU" dirty="0"/>
              <a:t> за </a:t>
            </a:r>
            <a:r>
              <a:rPr lang="ru-RU" dirty="0" err="1"/>
              <a:t>визуална</a:t>
            </a:r>
            <a:r>
              <a:rPr lang="ru-RU" dirty="0"/>
              <a:t> </a:t>
            </a:r>
            <a:r>
              <a:rPr lang="ru-RU" dirty="0" err="1"/>
              <a:t>идентичност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всяка </a:t>
            </a:r>
            <a:r>
              <a:rPr lang="ru-RU" dirty="0" err="1"/>
              <a:t>програма</a:t>
            </a:r>
            <a:r>
              <a:rPr lang="ru-RU" dirty="0"/>
              <a:t> на </a:t>
            </a:r>
            <a:r>
              <a:rPr lang="ru-RU" dirty="0" err="1"/>
              <a:t>Европейския</a:t>
            </a:r>
            <a:r>
              <a:rPr lang="ru-RU" dirty="0"/>
              <a:t> </a:t>
            </a:r>
            <a:r>
              <a:rPr lang="ru-RU" dirty="0" err="1"/>
              <a:t>съюз</a:t>
            </a:r>
            <a:r>
              <a:rPr lang="ru-RU" dirty="0"/>
              <a:t> </a:t>
            </a:r>
            <a:r>
              <a:rPr lang="ru-RU" dirty="0" err="1"/>
              <a:t>предоставя</a:t>
            </a:r>
            <a:r>
              <a:rPr lang="ru-RU" dirty="0"/>
              <a:t>. В </a:t>
            </a:r>
            <a:r>
              <a:rPr lang="ru-RU" dirty="0" err="1"/>
              <a:t>тях</a:t>
            </a:r>
            <a:r>
              <a:rPr lang="ru-RU" dirty="0"/>
              <a:t> се </a:t>
            </a:r>
            <a:r>
              <a:rPr lang="ru-RU" dirty="0" err="1"/>
              <a:t>описва</a:t>
            </a:r>
            <a:r>
              <a:rPr lang="ru-RU" dirty="0"/>
              <a:t> как да </a:t>
            </a:r>
            <a:r>
              <a:rPr lang="ru-RU" dirty="0" err="1"/>
              <a:t>изглеждат</a:t>
            </a:r>
            <a:r>
              <a:rPr lang="ru-RU" dirty="0"/>
              <a:t> </a:t>
            </a:r>
            <a:r>
              <a:rPr lang="ru-RU" dirty="0" err="1"/>
              <a:t>публикациите</a:t>
            </a:r>
            <a:r>
              <a:rPr lang="ru-RU" dirty="0"/>
              <a:t>, </a:t>
            </a:r>
            <a:r>
              <a:rPr lang="ru-RU" dirty="0" err="1"/>
              <a:t>материалите</a:t>
            </a:r>
            <a:r>
              <a:rPr lang="ru-RU" dirty="0"/>
              <a:t> и </a:t>
            </a:r>
            <a:r>
              <a:rPr lang="ru-RU" dirty="0" err="1"/>
              <a:t>визуалната</a:t>
            </a:r>
            <a:r>
              <a:rPr lang="ru-RU" dirty="0"/>
              <a:t> </a:t>
            </a:r>
            <a:r>
              <a:rPr lang="ru-RU" dirty="0" err="1"/>
              <a:t>комуникация</a:t>
            </a:r>
            <a:r>
              <a:rPr lang="ru-RU" dirty="0"/>
              <a:t>. </a:t>
            </a:r>
            <a:r>
              <a:rPr lang="ru-RU" dirty="0" err="1"/>
              <a:t>Обикновено</a:t>
            </a:r>
            <a:r>
              <a:rPr lang="ru-RU" dirty="0"/>
              <a:t>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включва</a:t>
            </a:r>
            <a:r>
              <a:rPr lang="ru-RU" dirty="0"/>
              <a:t> </a:t>
            </a:r>
            <a:r>
              <a:rPr lang="ru-RU" dirty="0" err="1"/>
              <a:t>точни</a:t>
            </a:r>
            <a:r>
              <a:rPr lang="ru-RU" dirty="0"/>
              <a:t> </a:t>
            </a:r>
            <a:r>
              <a:rPr lang="ru-RU" dirty="0" err="1"/>
              <a:t>изисквания</a:t>
            </a:r>
            <a:r>
              <a:rPr lang="ru-RU" dirty="0"/>
              <a:t> за </a:t>
            </a:r>
            <a:r>
              <a:rPr lang="ru-RU" dirty="0" err="1"/>
              <a:t>използване</a:t>
            </a:r>
            <a:r>
              <a:rPr lang="ru-RU" dirty="0"/>
              <a:t> на </a:t>
            </a:r>
            <a:r>
              <a:rPr lang="ru-RU" dirty="0" err="1"/>
              <a:t>логото</a:t>
            </a:r>
            <a:r>
              <a:rPr lang="ru-RU" dirty="0"/>
              <a:t> на </a:t>
            </a:r>
            <a:r>
              <a:rPr lang="ru-RU" dirty="0" err="1"/>
              <a:t>Европейския</a:t>
            </a:r>
            <a:r>
              <a:rPr lang="ru-RU" dirty="0"/>
              <a:t> </a:t>
            </a:r>
            <a:r>
              <a:rPr lang="ru-RU" dirty="0" err="1"/>
              <a:t>съюз</a:t>
            </a:r>
            <a:r>
              <a:rPr lang="ru-RU" dirty="0"/>
              <a:t>, </a:t>
            </a:r>
            <a:r>
              <a:rPr lang="ru-RU" dirty="0" err="1"/>
              <a:t>логото</a:t>
            </a:r>
            <a:r>
              <a:rPr lang="ru-RU" dirty="0"/>
              <a:t> на </a:t>
            </a:r>
            <a:r>
              <a:rPr lang="ru-RU" dirty="0" err="1"/>
              <a:t>програмата</a:t>
            </a:r>
            <a:r>
              <a:rPr lang="ru-RU" dirty="0"/>
              <a:t>, </a:t>
            </a:r>
            <a:r>
              <a:rPr lang="ru-RU" dirty="0" err="1"/>
              <a:t>определени</a:t>
            </a:r>
            <a:r>
              <a:rPr lang="ru-RU" dirty="0"/>
              <a:t> </a:t>
            </a:r>
            <a:r>
              <a:rPr lang="ru-RU" dirty="0" err="1"/>
              <a:t>цветове</a:t>
            </a:r>
            <a:r>
              <a:rPr lang="ru-RU" dirty="0"/>
              <a:t>, </a:t>
            </a:r>
            <a:r>
              <a:rPr lang="ru-RU" dirty="0" err="1"/>
              <a:t>шрифтове</a:t>
            </a:r>
            <a:r>
              <a:rPr lang="ru-RU" dirty="0"/>
              <a:t>, формулировки и </a:t>
            </a:r>
            <a:r>
              <a:rPr lang="ru-RU" dirty="0" err="1"/>
              <a:t>линкове</a:t>
            </a:r>
            <a:r>
              <a:rPr lang="ru-RU" dirty="0"/>
              <a:t>. </a:t>
            </a:r>
            <a:r>
              <a:rPr lang="ru-RU" dirty="0" err="1"/>
              <a:t>Нарушаването</a:t>
            </a:r>
            <a:r>
              <a:rPr lang="ru-RU" dirty="0"/>
              <a:t> на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изисквания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се </a:t>
            </a:r>
            <a:r>
              <a:rPr lang="ru-RU" dirty="0" err="1"/>
              <a:t>третира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неспазване</a:t>
            </a:r>
            <a:r>
              <a:rPr lang="ru-RU" dirty="0"/>
              <a:t> на договора. 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802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Дейностите</a:t>
            </a:r>
            <a:r>
              <a:rPr lang="ru-RU" dirty="0"/>
              <a:t> </a:t>
            </a:r>
            <a:r>
              <a:rPr lang="ru-RU" dirty="0" err="1"/>
              <a:t>дават</a:t>
            </a:r>
            <a:r>
              <a:rPr lang="ru-RU" dirty="0"/>
              <a:t> живот на проекта. Те </a:t>
            </a:r>
            <a:r>
              <a:rPr lang="ru-RU" dirty="0" err="1"/>
              <a:t>превръщат</a:t>
            </a:r>
            <a:r>
              <a:rPr lang="ru-RU" dirty="0"/>
              <a:t> целите в </a:t>
            </a:r>
            <a:r>
              <a:rPr lang="ru-RU" dirty="0" err="1"/>
              <a:t>реалност</a:t>
            </a:r>
            <a:r>
              <a:rPr lang="ru-RU" dirty="0"/>
              <a:t>. Важно е да </a:t>
            </a:r>
            <a:r>
              <a:rPr lang="ru-RU" dirty="0" err="1"/>
              <a:t>бъдат</a:t>
            </a:r>
            <a:r>
              <a:rPr lang="ru-RU" dirty="0"/>
              <a:t> ясно </a:t>
            </a:r>
            <a:r>
              <a:rPr lang="ru-RU" dirty="0" err="1"/>
              <a:t>дефинирани</a:t>
            </a:r>
            <a:r>
              <a:rPr lang="ru-RU" dirty="0"/>
              <a:t>, </a:t>
            </a:r>
            <a:r>
              <a:rPr lang="ru-RU" dirty="0" err="1"/>
              <a:t>последователни</a:t>
            </a:r>
            <a:r>
              <a:rPr lang="ru-RU" dirty="0"/>
              <a:t>, </a:t>
            </a:r>
            <a:r>
              <a:rPr lang="ru-RU" dirty="0" err="1"/>
              <a:t>обвързани</a:t>
            </a:r>
            <a:r>
              <a:rPr lang="ru-RU" dirty="0"/>
              <a:t> с </a:t>
            </a:r>
            <a:r>
              <a:rPr lang="ru-RU" dirty="0" err="1"/>
              <a:t>ресурси</a:t>
            </a:r>
            <a:r>
              <a:rPr lang="ru-RU" dirty="0"/>
              <a:t> и логика. С </a:t>
            </a:r>
            <a:r>
              <a:rPr lang="ru-RU" dirty="0" err="1"/>
              <a:t>добър</a:t>
            </a:r>
            <a:r>
              <a:rPr lang="ru-RU" dirty="0"/>
              <a:t> план за </a:t>
            </a:r>
            <a:r>
              <a:rPr lang="ru-RU" dirty="0" err="1"/>
              <a:t>дейности</a:t>
            </a:r>
            <a:r>
              <a:rPr lang="ru-RU" dirty="0"/>
              <a:t> и реалистична оценка на </a:t>
            </a:r>
            <a:r>
              <a:rPr lang="ru-RU" dirty="0" err="1"/>
              <a:t>нуждите</a:t>
            </a:r>
            <a:r>
              <a:rPr lang="ru-RU" dirty="0"/>
              <a:t> можем да </a:t>
            </a:r>
            <a:r>
              <a:rPr lang="ru-RU" dirty="0" err="1"/>
              <a:t>гарантираме</a:t>
            </a:r>
            <a:r>
              <a:rPr lang="ru-RU" dirty="0"/>
              <a:t> устойчиво </a:t>
            </a:r>
            <a:r>
              <a:rPr lang="ru-RU" dirty="0" err="1"/>
              <a:t>изпълнение</a:t>
            </a:r>
            <a:r>
              <a:rPr lang="ru-RU" dirty="0"/>
              <a:t> и </a:t>
            </a:r>
            <a:r>
              <a:rPr lang="ru-RU" dirty="0" err="1"/>
              <a:t>постигане</a:t>
            </a:r>
            <a:r>
              <a:rPr lang="ru-RU" dirty="0"/>
              <a:t> на </a:t>
            </a:r>
            <a:r>
              <a:rPr lang="ru-RU" dirty="0" err="1"/>
              <a:t>резултати</a:t>
            </a:r>
            <a:r>
              <a:rPr lang="ru-RU" dirty="0"/>
              <a:t>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954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B171E-5289-6767-1716-A37A4802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>
            <a:extLst>
              <a:ext uri="{FF2B5EF4-FFF2-40B4-BE49-F238E27FC236}">
                <a16:creationId xmlns:a16="http://schemas.microsoft.com/office/drawing/2014/main" id="{EEEF88C4-8649-824F-E481-CCB9B3479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>
            <a:extLst>
              <a:ext uri="{FF2B5EF4-FFF2-40B4-BE49-F238E27FC236}">
                <a16:creationId xmlns:a16="http://schemas.microsoft.com/office/drawing/2014/main" id="{8D2A955C-D33E-1DDA-4B5D-45FCED951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Последна страница</a:t>
            </a:r>
            <a:endParaRPr lang="en-GB" dirty="0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F3964EA4-A2B6-BE42-D618-64824E666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DB87CA-F9EB-41E9-A578-65FC6179B6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6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Днешният</a:t>
            </a:r>
            <a:r>
              <a:rPr lang="ru-RU" dirty="0"/>
              <a:t> урок </a:t>
            </a:r>
            <a:r>
              <a:rPr lang="ru-RU"/>
              <a:t>е посветен</a:t>
            </a:r>
            <a:r>
              <a:rPr lang="ru-RU" dirty="0"/>
              <a:t> на </a:t>
            </a:r>
            <a:r>
              <a:rPr lang="ru-RU" dirty="0" err="1"/>
              <a:t>логическата</a:t>
            </a:r>
            <a:r>
              <a:rPr lang="ru-RU" dirty="0"/>
              <a:t> рамка. </a:t>
            </a:r>
            <a:r>
              <a:rPr lang="ru-RU" dirty="0" err="1"/>
              <a:t>Това</a:t>
            </a:r>
            <a:r>
              <a:rPr lang="ru-RU" dirty="0"/>
              <a:t> е инструмент, </a:t>
            </a:r>
            <a:r>
              <a:rPr lang="ru-RU" dirty="0" err="1"/>
              <a:t>използван</a:t>
            </a:r>
            <a:r>
              <a:rPr lang="ru-RU" dirty="0"/>
              <a:t> от </a:t>
            </a:r>
            <a:r>
              <a:rPr lang="ru-RU" dirty="0" err="1"/>
              <a:t>Европейската</a:t>
            </a:r>
            <a:r>
              <a:rPr lang="ru-RU" dirty="0"/>
              <a:t> </a:t>
            </a:r>
            <a:r>
              <a:rPr lang="ru-RU" dirty="0" err="1"/>
              <a:t>комисия</a:t>
            </a:r>
            <a:r>
              <a:rPr lang="ru-RU" dirty="0"/>
              <a:t> и </a:t>
            </a:r>
            <a:r>
              <a:rPr lang="ru-RU" dirty="0" err="1"/>
              <a:t>донорски</a:t>
            </a:r>
            <a:r>
              <a:rPr lang="ru-RU" dirty="0"/>
              <a:t> организации, за да се </a:t>
            </a:r>
            <a:r>
              <a:rPr lang="ru-RU" dirty="0" err="1"/>
              <a:t>осигури</a:t>
            </a:r>
            <a:r>
              <a:rPr lang="ru-RU" dirty="0"/>
              <a:t> </a:t>
            </a:r>
            <a:r>
              <a:rPr lang="ru-RU" dirty="0" err="1"/>
              <a:t>логическа</a:t>
            </a:r>
            <a:r>
              <a:rPr lang="ru-RU" dirty="0"/>
              <a:t>, </a:t>
            </a:r>
            <a:r>
              <a:rPr lang="ru-RU" dirty="0" err="1"/>
              <a:t>последователна</a:t>
            </a:r>
            <a:r>
              <a:rPr lang="ru-RU" dirty="0"/>
              <a:t> и измерима структура при </a:t>
            </a:r>
            <a:r>
              <a:rPr lang="ru-RU" dirty="0" err="1"/>
              <a:t>управлението</a:t>
            </a:r>
            <a:r>
              <a:rPr lang="ru-RU" dirty="0"/>
              <a:t> на </a:t>
            </a:r>
            <a:r>
              <a:rPr lang="ru-RU" dirty="0" err="1"/>
              <a:t>проекти</a:t>
            </a:r>
            <a:r>
              <a:rPr lang="ru-RU" dirty="0"/>
              <a:t>. </a:t>
            </a:r>
            <a:r>
              <a:rPr lang="ru-RU" dirty="0" err="1"/>
              <a:t>Ще</a:t>
            </a:r>
            <a:r>
              <a:rPr lang="ru-RU" dirty="0"/>
              <a:t> научим </a:t>
            </a:r>
            <a:r>
              <a:rPr lang="ru-RU" dirty="0" err="1"/>
              <a:t>какви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компонентите</a:t>
            </a:r>
            <a:r>
              <a:rPr lang="ru-RU" dirty="0"/>
              <a:t> на </a:t>
            </a:r>
            <a:r>
              <a:rPr lang="ru-RU" dirty="0" err="1"/>
              <a:t>рамката</a:t>
            </a:r>
            <a:r>
              <a:rPr lang="ru-RU" dirty="0"/>
              <a:t>, как се </a:t>
            </a:r>
            <a:r>
              <a:rPr lang="ru-RU" dirty="0" err="1"/>
              <a:t>изграждат</a:t>
            </a:r>
            <a:r>
              <a:rPr lang="ru-RU" dirty="0"/>
              <a:t> и </a:t>
            </a:r>
            <a:r>
              <a:rPr lang="ru-RU" dirty="0" err="1"/>
              <a:t>какво</a:t>
            </a:r>
            <a:r>
              <a:rPr lang="ru-RU" dirty="0"/>
              <a:t> значение </a:t>
            </a:r>
            <a:r>
              <a:rPr lang="ru-RU" dirty="0" err="1"/>
              <a:t>имат</a:t>
            </a:r>
            <a:r>
              <a:rPr lang="ru-RU" dirty="0"/>
              <a:t> в </a:t>
            </a:r>
            <a:r>
              <a:rPr lang="ru-RU" dirty="0" err="1"/>
              <a:t>реалната</a:t>
            </a:r>
            <a:r>
              <a:rPr lang="ru-RU" dirty="0"/>
              <a:t> </a:t>
            </a:r>
            <a:r>
              <a:rPr lang="ru-RU" dirty="0" err="1"/>
              <a:t>проектна</a:t>
            </a:r>
            <a:r>
              <a:rPr lang="ru-RU" dirty="0"/>
              <a:t> практика.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9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Логическата</a:t>
            </a:r>
            <a:r>
              <a:rPr lang="ru-RU" dirty="0"/>
              <a:t> рамка е таблица с </a:t>
            </a:r>
            <a:r>
              <a:rPr lang="ru-RU" dirty="0" err="1"/>
              <a:t>четири</a:t>
            </a:r>
            <a:r>
              <a:rPr lang="ru-RU" dirty="0"/>
              <a:t> </a:t>
            </a:r>
            <a:r>
              <a:rPr lang="ru-RU" dirty="0" err="1"/>
              <a:t>реда</a:t>
            </a:r>
            <a:r>
              <a:rPr lang="ru-RU" dirty="0"/>
              <a:t> и </a:t>
            </a:r>
            <a:r>
              <a:rPr lang="ru-RU" dirty="0" err="1"/>
              <a:t>четири</a:t>
            </a:r>
            <a:r>
              <a:rPr lang="ru-RU" dirty="0"/>
              <a:t> колони. </a:t>
            </a:r>
            <a:r>
              <a:rPr lang="ru-RU" dirty="0" err="1"/>
              <a:t>Всеки</a:t>
            </a:r>
            <a:r>
              <a:rPr lang="ru-RU" dirty="0"/>
              <a:t> </a:t>
            </a:r>
            <a:r>
              <a:rPr lang="ru-RU" dirty="0" err="1"/>
              <a:t>ред</a:t>
            </a:r>
            <a:r>
              <a:rPr lang="ru-RU" dirty="0"/>
              <a:t> </a:t>
            </a:r>
            <a:r>
              <a:rPr lang="ru-RU" dirty="0" err="1"/>
              <a:t>представя</a:t>
            </a:r>
            <a:r>
              <a:rPr lang="ru-RU" dirty="0"/>
              <a:t> различно </a:t>
            </a:r>
            <a:r>
              <a:rPr lang="ru-RU" dirty="0" err="1"/>
              <a:t>ниво</a:t>
            </a:r>
            <a:r>
              <a:rPr lang="ru-RU" dirty="0"/>
              <a:t> на </a:t>
            </a:r>
            <a:r>
              <a:rPr lang="ru-RU" dirty="0" err="1"/>
              <a:t>проектната</a:t>
            </a:r>
            <a:r>
              <a:rPr lang="ru-RU" dirty="0"/>
              <a:t> логика – от </a:t>
            </a:r>
            <a:r>
              <a:rPr lang="ru-RU" dirty="0" err="1"/>
              <a:t>общата</a:t>
            </a:r>
            <a:r>
              <a:rPr lang="ru-RU" dirty="0"/>
              <a:t> </a:t>
            </a:r>
            <a:r>
              <a:rPr lang="ru-RU" dirty="0" err="1"/>
              <a:t>визия</a:t>
            </a:r>
            <a:r>
              <a:rPr lang="ru-RU" dirty="0"/>
              <a:t>, до </a:t>
            </a:r>
            <a:r>
              <a:rPr lang="ru-RU" dirty="0" err="1"/>
              <a:t>конкретните</a:t>
            </a:r>
            <a:r>
              <a:rPr lang="ru-RU" dirty="0"/>
              <a:t> </a:t>
            </a:r>
            <a:r>
              <a:rPr lang="ru-RU" dirty="0" err="1"/>
              <a:t>дейности</a:t>
            </a:r>
            <a:r>
              <a:rPr lang="ru-RU" dirty="0"/>
              <a:t>. Всяка колона </a:t>
            </a:r>
            <a:r>
              <a:rPr lang="ru-RU" dirty="0" err="1"/>
              <a:t>дава</a:t>
            </a:r>
            <a:r>
              <a:rPr lang="ru-RU" dirty="0"/>
              <a:t> информация как </a:t>
            </a:r>
            <a:r>
              <a:rPr lang="ru-RU" dirty="0" err="1"/>
              <a:t>ще</a:t>
            </a:r>
            <a:r>
              <a:rPr lang="ru-RU" dirty="0"/>
              <a:t> се </a:t>
            </a:r>
            <a:r>
              <a:rPr lang="ru-RU" dirty="0" err="1"/>
              <a:t>измерва</a:t>
            </a:r>
            <a:r>
              <a:rPr lang="ru-RU" dirty="0"/>
              <a:t> </a:t>
            </a:r>
            <a:r>
              <a:rPr lang="ru-RU" dirty="0" err="1"/>
              <a:t>успехът</a:t>
            </a:r>
            <a:r>
              <a:rPr lang="ru-RU" dirty="0"/>
              <a:t>, </a:t>
            </a:r>
            <a:r>
              <a:rPr lang="ru-RU" dirty="0" err="1"/>
              <a:t>какво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го </a:t>
            </a:r>
            <a:r>
              <a:rPr lang="ru-RU" dirty="0" err="1"/>
              <a:t>потвърждава</a:t>
            </a:r>
            <a:r>
              <a:rPr lang="ru-RU" dirty="0"/>
              <a:t> и </a:t>
            </a:r>
            <a:r>
              <a:rPr lang="ru-RU" dirty="0" err="1"/>
              <a:t>какви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ключовите</a:t>
            </a:r>
            <a:r>
              <a:rPr lang="ru-RU" dirty="0"/>
              <a:t> </a:t>
            </a:r>
            <a:r>
              <a:rPr lang="ru-RU" dirty="0" err="1"/>
              <a:t>външни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 за успех.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6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err="1"/>
              <a:t>Общата</a:t>
            </a:r>
            <a:r>
              <a:rPr lang="ru-RU" b="1" dirty="0"/>
              <a:t> цел </a:t>
            </a:r>
            <a:r>
              <a:rPr lang="ru-RU" b="1" dirty="0" err="1"/>
              <a:t>отговаря</a:t>
            </a:r>
            <a:r>
              <a:rPr lang="ru-RU" b="1" dirty="0"/>
              <a:t> на </a:t>
            </a:r>
            <a:r>
              <a:rPr lang="ru-RU" b="1" dirty="0" err="1"/>
              <a:t>въпроса</a:t>
            </a:r>
            <a:r>
              <a:rPr lang="ru-RU" b="1" dirty="0"/>
              <a:t>: </a:t>
            </a:r>
            <a:r>
              <a:rPr lang="ru-RU" dirty="0" err="1"/>
              <a:t>Защо</a:t>
            </a:r>
            <a:r>
              <a:rPr lang="ru-RU" dirty="0"/>
              <a:t> е важен </a:t>
            </a:r>
            <a:r>
              <a:rPr lang="ru-RU" dirty="0" err="1"/>
              <a:t>този</a:t>
            </a:r>
            <a:r>
              <a:rPr lang="ru-RU" dirty="0"/>
              <a:t> проект за </a:t>
            </a:r>
            <a:r>
              <a:rPr lang="ru-RU" dirty="0" err="1"/>
              <a:t>обществото</a:t>
            </a:r>
            <a:r>
              <a:rPr lang="ru-RU" dirty="0"/>
              <a:t>? </a:t>
            </a:r>
            <a:r>
              <a:rPr lang="ru-RU" dirty="0" err="1"/>
              <a:t>Тя</a:t>
            </a:r>
            <a:r>
              <a:rPr lang="ru-RU" dirty="0"/>
              <a:t> не се </a:t>
            </a:r>
            <a:r>
              <a:rPr lang="ru-RU" dirty="0" err="1"/>
              <a:t>постига</a:t>
            </a:r>
            <a:r>
              <a:rPr lang="ru-RU" dirty="0"/>
              <a:t> </a:t>
            </a:r>
            <a:r>
              <a:rPr lang="ru-RU" dirty="0" err="1"/>
              <a:t>изцяло</a:t>
            </a:r>
            <a:r>
              <a:rPr lang="ru-RU" dirty="0"/>
              <a:t> от </a:t>
            </a:r>
            <a:r>
              <a:rPr lang="ru-RU" dirty="0" err="1"/>
              <a:t>конкретния</a:t>
            </a:r>
            <a:r>
              <a:rPr lang="ru-RU" dirty="0"/>
              <a:t> проект, но той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допринася</a:t>
            </a:r>
            <a:r>
              <a:rPr lang="ru-RU" dirty="0"/>
              <a:t> за </a:t>
            </a:r>
            <a:r>
              <a:rPr lang="ru-RU" dirty="0" err="1"/>
              <a:t>нея</a:t>
            </a:r>
            <a:r>
              <a:rPr lang="ru-RU" dirty="0"/>
              <a:t>. </a:t>
            </a:r>
            <a:r>
              <a:rPr lang="ru-RU" dirty="0" err="1"/>
              <a:t>Общата</a:t>
            </a:r>
            <a:r>
              <a:rPr lang="ru-RU" dirty="0"/>
              <a:t> цел </a:t>
            </a:r>
            <a:r>
              <a:rPr lang="ru-RU" dirty="0" err="1"/>
              <a:t>трябва</a:t>
            </a:r>
            <a:r>
              <a:rPr lang="ru-RU" dirty="0"/>
              <a:t> да е </a:t>
            </a:r>
            <a:r>
              <a:rPr lang="ru-RU" dirty="0" err="1"/>
              <a:t>свързана</a:t>
            </a:r>
            <a:r>
              <a:rPr lang="ru-RU" dirty="0"/>
              <a:t> с </a:t>
            </a:r>
            <a:r>
              <a:rPr lang="ru-RU" dirty="0" err="1"/>
              <a:t>регионални</a:t>
            </a:r>
            <a:r>
              <a:rPr lang="ru-RU" dirty="0"/>
              <a:t>, </a:t>
            </a:r>
            <a:r>
              <a:rPr lang="ru-RU" dirty="0" err="1"/>
              <a:t>национални</a:t>
            </a:r>
            <a:r>
              <a:rPr lang="ru-RU" dirty="0"/>
              <a:t> или европейски стратегии и политики. Например: „</a:t>
            </a:r>
            <a:r>
              <a:rPr lang="ru-RU" dirty="0" err="1"/>
              <a:t>Подобряване</a:t>
            </a:r>
            <a:r>
              <a:rPr lang="ru-RU" dirty="0"/>
              <a:t> на бизнес </a:t>
            </a:r>
            <a:r>
              <a:rPr lang="ru-RU" dirty="0" err="1"/>
              <a:t>средата</a:t>
            </a:r>
            <a:r>
              <a:rPr lang="ru-RU" dirty="0"/>
              <a:t> в </a:t>
            </a:r>
            <a:r>
              <a:rPr lang="ru-RU" dirty="0" err="1"/>
              <a:t>област</a:t>
            </a:r>
            <a:r>
              <a:rPr lang="ru-RU" dirty="0"/>
              <a:t> Русе“.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589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Специфичните</a:t>
            </a:r>
            <a:r>
              <a:rPr lang="ru-RU" dirty="0"/>
              <a:t> цели </a:t>
            </a:r>
            <a:r>
              <a:rPr lang="ru-RU" dirty="0" err="1"/>
              <a:t>отразяват</a:t>
            </a:r>
            <a:r>
              <a:rPr lang="ru-RU" dirty="0"/>
              <a:t> </a:t>
            </a:r>
            <a:r>
              <a:rPr lang="ru-RU" dirty="0" err="1"/>
              <a:t>какво</a:t>
            </a:r>
            <a:r>
              <a:rPr lang="ru-RU" dirty="0"/>
              <a:t> точно </a:t>
            </a:r>
            <a:r>
              <a:rPr lang="ru-RU" dirty="0" err="1"/>
              <a:t>проектът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промени</a:t>
            </a:r>
            <a:r>
              <a:rPr lang="ru-RU" dirty="0"/>
              <a:t>. Те </a:t>
            </a:r>
            <a:r>
              <a:rPr lang="ru-RU" dirty="0" err="1"/>
              <a:t>са</a:t>
            </a:r>
            <a:r>
              <a:rPr lang="ru-RU" dirty="0"/>
              <a:t> отговор на </a:t>
            </a:r>
            <a:r>
              <a:rPr lang="ru-RU" dirty="0" err="1"/>
              <a:t>основния</a:t>
            </a:r>
            <a:r>
              <a:rPr lang="ru-RU" dirty="0"/>
              <a:t> проблем, </a:t>
            </a:r>
            <a:r>
              <a:rPr lang="ru-RU" dirty="0" err="1"/>
              <a:t>идентифициран</a:t>
            </a:r>
            <a:r>
              <a:rPr lang="ru-RU" dirty="0"/>
              <a:t> при анализа. Например: „</a:t>
            </a:r>
            <a:r>
              <a:rPr lang="ru-RU" dirty="0" err="1"/>
              <a:t>Увеличаване</a:t>
            </a:r>
            <a:r>
              <a:rPr lang="ru-RU" dirty="0"/>
              <a:t> на </a:t>
            </a:r>
            <a:r>
              <a:rPr lang="ru-RU" dirty="0" err="1"/>
              <a:t>младежката</a:t>
            </a:r>
            <a:r>
              <a:rPr lang="ru-RU" dirty="0"/>
              <a:t> </a:t>
            </a:r>
            <a:r>
              <a:rPr lang="ru-RU" dirty="0" err="1"/>
              <a:t>заетост</a:t>
            </a:r>
            <a:r>
              <a:rPr lang="ru-RU" dirty="0"/>
              <a:t> чрез обучение и </a:t>
            </a:r>
            <a:r>
              <a:rPr lang="ru-RU" dirty="0" err="1"/>
              <a:t>предприемаческа</a:t>
            </a:r>
            <a:r>
              <a:rPr lang="ru-RU" dirty="0"/>
              <a:t> </a:t>
            </a:r>
            <a:r>
              <a:rPr lang="ru-RU" dirty="0" err="1"/>
              <a:t>подкрепа</a:t>
            </a:r>
            <a:r>
              <a:rPr lang="ru-RU" dirty="0"/>
              <a:t> на 40 </a:t>
            </a:r>
            <a:r>
              <a:rPr lang="ru-RU" dirty="0" err="1"/>
              <a:t>младежи</a:t>
            </a:r>
            <a:r>
              <a:rPr lang="ru-RU" dirty="0"/>
              <a:t> в Бургас“.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372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Специфичните</a:t>
            </a:r>
            <a:r>
              <a:rPr lang="ru-RU" dirty="0"/>
              <a:t> цели </a:t>
            </a:r>
            <a:r>
              <a:rPr lang="ru-RU" dirty="0" err="1"/>
              <a:t>отразяват</a:t>
            </a:r>
            <a:r>
              <a:rPr lang="ru-RU" dirty="0"/>
              <a:t> </a:t>
            </a:r>
            <a:r>
              <a:rPr lang="ru-RU" dirty="0" err="1"/>
              <a:t>какво</a:t>
            </a:r>
            <a:r>
              <a:rPr lang="ru-RU" dirty="0"/>
              <a:t> точно </a:t>
            </a:r>
            <a:r>
              <a:rPr lang="ru-RU" dirty="0" err="1"/>
              <a:t>проектът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промени</a:t>
            </a:r>
            <a:r>
              <a:rPr lang="ru-RU" dirty="0"/>
              <a:t>. Те </a:t>
            </a:r>
            <a:r>
              <a:rPr lang="ru-RU" dirty="0" err="1"/>
              <a:t>са</a:t>
            </a:r>
            <a:r>
              <a:rPr lang="ru-RU" dirty="0"/>
              <a:t> отговор на </a:t>
            </a:r>
            <a:r>
              <a:rPr lang="ru-RU" dirty="0" err="1"/>
              <a:t>основния</a:t>
            </a:r>
            <a:r>
              <a:rPr lang="ru-RU" dirty="0"/>
              <a:t> проблем, </a:t>
            </a:r>
            <a:r>
              <a:rPr lang="ru-RU" dirty="0" err="1"/>
              <a:t>идентифициран</a:t>
            </a:r>
            <a:r>
              <a:rPr lang="ru-RU" dirty="0"/>
              <a:t> при анализа. Например: „</a:t>
            </a:r>
            <a:r>
              <a:rPr lang="ru-RU" dirty="0" err="1"/>
              <a:t>Увеличаване</a:t>
            </a:r>
            <a:r>
              <a:rPr lang="ru-RU" dirty="0"/>
              <a:t> на </a:t>
            </a:r>
            <a:r>
              <a:rPr lang="ru-RU" dirty="0" err="1"/>
              <a:t>младежката</a:t>
            </a:r>
            <a:r>
              <a:rPr lang="ru-RU" dirty="0"/>
              <a:t> </a:t>
            </a:r>
            <a:r>
              <a:rPr lang="ru-RU" dirty="0" err="1"/>
              <a:t>заетост</a:t>
            </a:r>
            <a:r>
              <a:rPr lang="ru-RU" dirty="0"/>
              <a:t> чрез обучение и </a:t>
            </a:r>
            <a:r>
              <a:rPr lang="ru-RU" dirty="0" err="1"/>
              <a:t>предприемаческа</a:t>
            </a:r>
            <a:r>
              <a:rPr lang="ru-RU" dirty="0"/>
              <a:t> </a:t>
            </a:r>
            <a:r>
              <a:rPr lang="ru-RU" dirty="0" err="1"/>
              <a:t>подкрепа</a:t>
            </a:r>
            <a:r>
              <a:rPr lang="ru-RU" dirty="0"/>
              <a:t> на 40 </a:t>
            </a:r>
            <a:r>
              <a:rPr lang="ru-RU" dirty="0" err="1"/>
              <a:t>младежи</a:t>
            </a:r>
            <a:r>
              <a:rPr lang="ru-RU" dirty="0"/>
              <a:t> в Бургас“.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264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Дейностите</a:t>
            </a:r>
            <a:r>
              <a:rPr lang="ru-RU" dirty="0"/>
              <a:t> </a:t>
            </a:r>
            <a:r>
              <a:rPr lang="ru-RU" dirty="0" err="1"/>
              <a:t>описват</a:t>
            </a:r>
            <a:r>
              <a:rPr lang="ru-RU" dirty="0"/>
              <a:t> </a:t>
            </a:r>
            <a:r>
              <a:rPr lang="ru-RU" dirty="0" err="1"/>
              <a:t>какво</a:t>
            </a:r>
            <a:r>
              <a:rPr lang="ru-RU" dirty="0"/>
              <a:t> конкретно </a:t>
            </a:r>
            <a:r>
              <a:rPr lang="ru-RU" dirty="0" err="1"/>
              <a:t>ще</a:t>
            </a:r>
            <a:r>
              <a:rPr lang="ru-RU" dirty="0"/>
              <a:t> направите – </a:t>
            </a:r>
            <a:r>
              <a:rPr lang="ru-RU" dirty="0" err="1"/>
              <a:t>какви</a:t>
            </a:r>
            <a:r>
              <a:rPr lang="ru-RU" dirty="0"/>
              <a:t> действия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предприемете</a:t>
            </a:r>
            <a:r>
              <a:rPr lang="ru-RU" dirty="0"/>
              <a:t>, за да постигнете </a:t>
            </a:r>
            <a:r>
              <a:rPr lang="ru-RU" dirty="0" err="1"/>
              <a:t>резултатите</a:t>
            </a:r>
            <a:r>
              <a:rPr lang="ru-RU" dirty="0"/>
              <a:t>. Например: „</a:t>
            </a:r>
            <a:r>
              <a:rPr lang="ru-RU" dirty="0" err="1"/>
              <a:t>Организиране</a:t>
            </a:r>
            <a:r>
              <a:rPr lang="ru-RU" dirty="0"/>
              <a:t> на 400 часа обучение по </a:t>
            </a:r>
            <a:r>
              <a:rPr lang="ru-RU" dirty="0" err="1"/>
              <a:t>предприемачество</a:t>
            </a:r>
            <a:r>
              <a:rPr lang="ru-RU" dirty="0"/>
              <a:t>“, „</a:t>
            </a:r>
            <a:r>
              <a:rPr lang="ru-RU" dirty="0" err="1"/>
              <a:t>Предоставяне</a:t>
            </a:r>
            <a:r>
              <a:rPr lang="ru-RU" dirty="0"/>
              <a:t> на </a:t>
            </a:r>
            <a:r>
              <a:rPr lang="ru-RU" dirty="0" err="1"/>
              <a:t>индивидуални</a:t>
            </a:r>
            <a:r>
              <a:rPr lang="ru-RU" dirty="0"/>
              <a:t> </a:t>
            </a:r>
            <a:r>
              <a:rPr lang="ru-RU" dirty="0" err="1"/>
              <a:t>консултации</a:t>
            </a:r>
            <a:r>
              <a:rPr lang="ru-RU" dirty="0"/>
              <a:t>“, „Практически модули с </a:t>
            </a:r>
            <a:r>
              <a:rPr lang="ru-RU" dirty="0" err="1"/>
              <a:t>местни</a:t>
            </a:r>
            <a:r>
              <a:rPr lang="ru-RU" dirty="0"/>
              <a:t> </a:t>
            </a:r>
            <a:r>
              <a:rPr lang="ru-RU" dirty="0" err="1"/>
              <a:t>предприемачи</a:t>
            </a:r>
            <a:r>
              <a:rPr lang="ru-RU" dirty="0"/>
              <a:t>“.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111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Показателите</a:t>
            </a:r>
            <a:r>
              <a:rPr lang="ru-RU" dirty="0"/>
              <a:t> </a:t>
            </a:r>
            <a:r>
              <a:rPr lang="ru-RU" dirty="0" err="1"/>
              <a:t>отговарят</a:t>
            </a:r>
            <a:r>
              <a:rPr lang="ru-RU" dirty="0"/>
              <a:t> на </a:t>
            </a:r>
            <a:r>
              <a:rPr lang="ru-RU" dirty="0" err="1"/>
              <a:t>въпроса</a:t>
            </a:r>
            <a:r>
              <a:rPr lang="ru-RU" dirty="0"/>
              <a:t>: как </a:t>
            </a:r>
            <a:r>
              <a:rPr lang="ru-RU" dirty="0" err="1"/>
              <a:t>ще</a:t>
            </a:r>
            <a:r>
              <a:rPr lang="ru-RU" dirty="0"/>
              <a:t> измерим дали </a:t>
            </a:r>
            <a:r>
              <a:rPr lang="ru-RU" dirty="0" err="1"/>
              <a:t>сме</a:t>
            </a:r>
            <a:r>
              <a:rPr lang="ru-RU" dirty="0"/>
              <a:t> успели? Те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отразяват</a:t>
            </a:r>
            <a:r>
              <a:rPr lang="ru-RU" dirty="0"/>
              <a:t> </a:t>
            </a:r>
            <a:r>
              <a:rPr lang="ru-RU" dirty="0" err="1"/>
              <a:t>напредъка</a:t>
            </a:r>
            <a:r>
              <a:rPr lang="ru-RU" dirty="0"/>
              <a:t> и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измерими</a:t>
            </a:r>
            <a:r>
              <a:rPr lang="ru-RU" dirty="0"/>
              <a:t>. </a:t>
            </a:r>
            <a:r>
              <a:rPr lang="ru-RU" dirty="0" err="1"/>
              <a:t>Примери</a:t>
            </a:r>
            <a:r>
              <a:rPr lang="ru-RU" dirty="0"/>
              <a:t>: „</a:t>
            </a:r>
            <a:r>
              <a:rPr lang="ru-RU" dirty="0" err="1"/>
              <a:t>брой</a:t>
            </a:r>
            <a:r>
              <a:rPr lang="ru-RU" dirty="0"/>
              <a:t> </a:t>
            </a:r>
            <a:r>
              <a:rPr lang="ru-RU" dirty="0" err="1"/>
              <a:t>участници</a:t>
            </a:r>
            <a:r>
              <a:rPr lang="ru-RU" dirty="0"/>
              <a:t>, </a:t>
            </a:r>
            <a:r>
              <a:rPr lang="ru-RU" dirty="0" err="1"/>
              <a:t>завършили</a:t>
            </a:r>
            <a:r>
              <a:rPr lang="ru-RU" dirty="0"/>
              <a:t> </a:t>
            </a:r>
            <a:r>
              <a:rPr lang="ru-RU" dirty="0" err="1"/>
              <a:t>обучението</a:t>
            </a:r>
            <a:r>
              <a:rPr lang="ru-RU" dirty="0"/>
              <a:t>“, „</a:t>
            </a:r>
            <a:r>
              <a:rPr lang="ru-RU" dirty="0" err="1"/>
              <a:t>брой</a:t>
            </a:r>
            <a:r>
              <a:rPr lang="ru-RU" dirty="0"/>
              <a:t> </a:t>
            </a:r>
            <a:r>
              <a:rPr lang="ru-RU" dirty="0" err="1"/>
              <a:t>разработени</a:t>
            </a:r>
            <a:r>
              <a:rPr lang="ru-RU" dirty="0"/>
              <a:t> бизнес </a:t>
            </a:r>
            <a:r>
              <a:rPr lang="ru-RU" dirty="0" err="1"/>
              <a:t>планове</a:t>
            </a:r>
            <a:r>
              <a:rPr lang="ru-RU" dirty="0"/>
              <a:t>“, „процент </a:t>
            </a:r>
            <a:r>
              <a:rPr lang="ru-RU" dirty="0" err="1"/>
              <a:t>стартирали</a:t>
            </a:r>
            <a:r>
              <a:rPr lang="ru-RU" dirty="0"/>
              <a:t> </a:t>
            </a:r>
            <a:r>
              <a:rPr lang="ru-RU" dirty="0" err="1"/>
              <a:t>дейност</a:t>
            </a:r>
            <a:r>
              <a:rPr lang="ru-RU" dirty="0"/>
              <a:t>“.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52C1E-71FA-4F88-9120-54C838D33D0A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8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7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2853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61930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1B71B1D-1278-6BCD-0A71-279038AD4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16C7FA70-3F16-196C-7A0E-9E9D35631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8E690D5-83F7-629A-FB76-81153E46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40B916F-8AB5-0C61-9505-36A71266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890E3AD-B6E3-7004-7FAF-25849D01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851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21DC7C1-8A32-E61A-77FF-595A0C4C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1A3FFBC-4AB0-75BC-9CA7-0FB749771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924383C-9AEB-C391-EF11-1B7664CC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B602BA8-8AB2-EDED-8892-00435AE84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8ECE91C-B0B1-DC52-2226-59A14107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899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CCBD206-0302-28A5-42AC-C4E707B2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BACBFF3-432C-4F5B-4DFC-C471CFD98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136DA01-5CCE-9E81-F985-87123038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47A7B41-8068-DACE-E6CC-2376BC65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95C513A-E543-4578-1DC4-B8F2B494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951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4337E8E-9D77-0109-571F-1431F282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C1A55B3-68DE-735B-DFEA-056FBAA76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6AAC9A8B-C8ED-8843-3D0C-73C148EC8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0AA31852-3F52-5867-C92F-106F6F0D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D64BCA1-8516-23A5-3579-DC4850D9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443B719-AE0F-0726-CDF0-9D51EB75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279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1A459B-3350-502E-C9AF-DE73F8B1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AE45333-A126-3CDC-5865-B1ABA5D2D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17C3E80A-A3BD-77ED-0E94-ECDD18D19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7D12BA88-3D80-5297-8B06-5EA3B59C2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6236E627-4C7A-1EF7-0BC8-C20398C07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F88F1F2B-9FDB-E664-3C97-7717BE4D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ACF93598-9881-7EB5-7491-9B072984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7B5E5A70-D5B1-6E43-19AC-B9112687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1345B4F-1089-05D9-78E0-FE6C9AF6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15613698-E5FC-1394-6425-CDAE93ED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C3BA7C49-AE6F-035D-C90B-9D992B14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6E1AEB7E-2B78-FB84-1B27-35895B4F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305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576467B1-B8CF-EC2D-6AD8-B6A637FC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2FAD57F8-6A97-4061-93F2-111CCBC1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EF46A3BA-713D-8EFE-353A-D509DD4C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29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1E80364-84FE-1BCF-CA91-6B54104A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03367A6-811C-B034-C717-60AA79219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0446179-853A-8FD1-3A3B-BD200BA8F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A7E3139-647F-880F-AA7A-F0220432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E12AEE23-619C-0191-3473-B7BE4E99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D20D208-BCBD-A881-D7B9-ED494A83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37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5030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A59BC7-5508-EEED-DB64-BEB70135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4E432DBB-CFA4-B3E2-23B7-8ED0FF978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14ED5BA-9021-FD03-972B-F0D5A01C9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5424796-81C1-318B-9658-71AD27AD3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F0ADF5F-2FE3-9495-C4FB-BF035A89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FBADFE7F-BF5D-0860-C9AF-9C9D7385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519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5D1D3F3-BCAF-234E-669E-62473F06B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7ED3301-7727-F071-3C94-5E818CCB1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91F2F23-A921-161D-9FC7-2B3E35CE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DC3539A-6F03-4B38-24A1-1AF64904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F7E99CC-6874-258B-FD42-6A609678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561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B1564DDF-F155-18AA-E151-D7DC7CA5C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820258E0-8C51-6235-2E9E-C8DB7F1DE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F37B774-310E-B610-D03D-A475E8D0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B781648-1062-E047-66D1-5BF4B123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9BFA1E9-35EA-8BFC-3C74-9D716DA0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56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01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8570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9264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838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978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520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759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7E9E97A-A50D-4063-996C-5845745104BE}" type="datetimeFigureOut">
              <a:rPr lang="bg-BG" smtClean="0"/>
              <a:t>18.4.2026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04D91DE-BCD6-4682-9E7C-73C19EBAFF1B}" type="slidenum">
              <a:rPr lang="bg-BG" smtClean="0"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02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0C38E9C4-8178-C097-41D7-26E2449D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E9B4169-F03E-2D71-4C94-E174FD88C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5C1D6C68-A7E5-B4D9-4AA5-F92F1497E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B71098-D444-4130-A54A-1CF858F9C672}" type="datetimeFigureOut">
              <a:rPr lang="en-GB" smtClean="0"/>
              <a:t>18/04/2026</a:t>
            </a:fld>
            <a:endParaRPr lang="en-GB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DEE9B3F-59FD-2242-ED34-F3BAB60B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E3C435B-5B2E-789A-D3FF-2DA4C44D0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FC7E1A-B790-418D-941A-A123248BC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3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diagramData" Target="../diagrams/data10.xml"/><Relationship Id="rId3" Type="http://schemas.openxmlformats.org/officeDocument/2006/relationships/diagramData" Target="../diagrams/data7.xml"/><Relationship Id="rId21" Type="http://schemas.openxmlformats.org/officeDocument/2006/relationships/diagramColors" Target="../diagrams/colors10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6" Type="http://schemas.openxmlformats.org/officeDocument/2006/relationships/diagramColors" Target="../diagrams/colors9.xml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19" Type="http://schemas.openxmlformats.org/officeDocument/2006/relationships/diagramLayout" Target="../diagrams/layout10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Relationship Id="rId22" Type="http://schemas.microsoft.com/office/2007/relationships/diagramDrawing" Target="../diagrams/drawin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Картина, която съдържа текст, Шрифт, екранна снимка, Електриково синьо&#10;&#10;AI-generated content may be incorrect.">
            <a:extLst>
              <a:ext uri="{FF2B5EF4-FFF2-40B4-BE49-F238E27FC236}">
                <a16:creationId xmlns:a16="http://schemas.microsoft.com/office/drawing/2014/main" id="{E6673CD0-BE34-3ACA-35A6-548FED6A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3" y="77934"/>
            <a:ext cx="7335022" cy="2012237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578440F7-4B2C-B9AF-6DF3-DEC6B47D1248}"/>
              </a:ext>
            </a:extLst>
          </p:cNvPr>
          <p:cNvSpPr txBox="1"/>
          <p:nvPr/>
        </p:nvSpPr>
        <p:spPr>
          <a:xfrm>
            <a:off x="648929" y="2472765"/>
            <a:ext cx="38149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Проект „Инициатива за трансгранично обучение и ангажираност на религиозни общности“ е съфинансиран от Европейския съюз от Европейския фонд за регионално развитие, чрез програмата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INTERREG VI-A </a:t>
            </a:r>
            <a:r>
              <a:rPr kumimoji="0" lang="bg-BG" sz="1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rebuchet"/>
                <a:ea typeface="+mn-ea"/>
                <a:cs typeface="+mn-cs"/>
              </a:rPr>
              <a:t>Румъния-България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rebuche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" name="Право съединение 2">
            <a:extLst>
              <a:ext uri="{FF2B5EF4-FFF2-40B4-BE49-F238E27FC236}">
                <a16:creationId xmlns:a16="http://schemas.microsoft.com/office/drawing/2014/main" id="{059377B7-459F-5761-897D-C9AB394E4FE8}"/>
              </a:ext>
            </a:extLst>
          </p:cNvPr>
          <p:cNvCxnSpPr>
            <a:cxnSpLocks/>
          </p:cNvCxnSpPr>
          <p:nvPr/>
        </p:nvCxnSpPr>
        <p:spPr>
          <a:xfrm flipH="1">
            <a:off x="730017" y="2090171"/>
            <a:ext cx="6587613" cy="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41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ПРЕДПОСТАВКИ И РИСКОВЕ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0" y="1706035"/>
            <a:ext cx="5453449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Какво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зависи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нас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Кои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външни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условия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могат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да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застрашат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успеха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kumimoji="0" lang="bg-BG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B6D70FB-E559-4A35-9694-9E53080AC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21" y="2959825"/>
            <a:ext cx="6072110" cy="32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47071"/>
            <a:ext cx="8917459" cy="671016"/>
          </a:xfrm>
        </p:spPr>
        <p:txBody>
          <a:bodyPr>
            <a:noAutofit/>
          </a:bodyPr>
          <a:lstStyle/>
          <a:p>
            <a:r>
              <a:rPr lang="bg-BG" sz="5400" dirty="0">
                <a:latin typeface="Trebuchet MS" panose="020B0603020202020204" pitchFamily="34" charset="0"/>
                <a:cs typeface="Times New Roman" panose="02020603050405020304" pitchFamily="18" charset="0"/>
              </a:rPr>
              <a:t>ЛОГИЧЕСКА ПОСЛЕДОВАТЕЛНОСТ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4800" b="0" i="0" u="none" strike="noStrike" kern="1200" cap="none" spc="-5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4593892D-FD8C-49F5-9F39-73EFC9E47D67}"/>
              </a:ext>
            </a:extLst>
          </p:cNvPr>
          <p:cNvGraphicFramePr/>
          <p:nvPr/>
        </p:nvGraphicFramePr>
        <p:xfrm>
          <a:off x="2534183" y="1832088"/>
          <a:ext cx="7816335" cy="3123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Диаграма 5">
            <a:extLst>
              <a:ext uri="{FF2B5EF4-FFF2-40B4-BE49-F238E27FC236}">
                <a16:creationId xmlns:a16="http://schemas.microsoft.com/office/drawing/2014/main" id="{B5EEBF0B-2513-4898-AC93-7CAB7C1D442A}"/>
              </a:ext>
            </a:extLst>
          </p:cNvPr>
          <p:cNvGraphicFramePr/>
          <p:nvPr/>
        </p:nvGraphicFramePr>
        <p:xfrm>
          <a:off x="2854411" y="4250724"/>
          <a:ext cx="5193269" cy="1105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11541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9F92D020-CE74-4198-8F96-3337FDCEAAA7}"/>
              </a:ext>
            </a:extLst>
          </p:cNvPr>
          <p:cNvSpPr/>
          <p:nvPr/>
        </p:nvSpPr>
        <p:spPr>
          <a:xfrm>
            <a:off x="1221175" y="2644170"/>
            <a:ext cx="7195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rPr>
              <a:t>ОПРЕДЕЛЯНЕ НА ДЕЙНОСТИТЕ</a:t>
            </a:r>
          </a:p>
        </p:txBody>
      </p:sp>
    </p:spTree>
    <p:extLst>
      <p:ext uri="{BB962C8B-B14F-4D97-AF65-F5344CB8AC3E}">
        <p14:creationId xmlns:p14="http://schemas.microsoft.com/office/powerpoint/2010/main" val="1634985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ВЪВЕДЕНИЕ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0" y="1839398"/>
            <a:ext cx="5453449" cy="2273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Определяне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дейностите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Връзка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между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действия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изпълнение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Основа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график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ресурси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контрол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79EA116-98CC-47AE-BCC9-5805A8AF6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31" y="1804086"/>
            <a:ext cx="4874741" cy="324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88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КАКВО Е ДЕЙНОСТ?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0" y="1839398"/>
            <a:ext cx="5453449" cy="262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Дейност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конкретно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действие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Води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резултат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Измерима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изпълнима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Част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работен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пакет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E1351323-05F5-401D-B5CF-994F8EFCC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5" y="1839398"/>
            <a:ext cx="3685674" cy="36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6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ШЕСТ ВЪПРОСА ЗА ВСЯКА ДЕЙНОСТ?</a:t>
            </a:r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F7E5DCA3-81A7-431F-8D61-9476D5A2F261}"/>
              </a:ext>
            </a:extLst>
          </p:cNvPr>
          <p:cNvGraphicFramePr/>
          <p:nvPr/>
        </p:nvGraphicFramePr>
        <p:xfrm>
          <a:off x="1305534" y="1930563"/>
          <a:ext cx="9580931" cy="4111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11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ПРИМЕР: РАЗРАБОТВАНЕ НА ОНЛАЙН УРОЦИ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0" y="1706035"/>
            <a:ext cx="8073081" cy="403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Примерна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дейност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Какво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Създаване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онлайн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уроци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Защо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Повишаване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дигитални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умения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Чрез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интерактивна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платформа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Кой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Екип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обучители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разработчици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Колко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време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една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година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Колко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ще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струва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EUR 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5000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44B2619-9447-4BA9-A634-0564D6534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55" y="2465574"/>
            <a:ext cx="4491514" cy="251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8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ЗАВИСИМОСТИ МЕЖДУ ДЕЙНОСТИ</a:t>
            </a:r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0FC75078-0300-46BF-A11D-0A82E5164902}"/>
              </a:ext>
            </a:extLst>
          </p:cNvPr>
          <p:cNvGraphicFramePr/>
          <p:nvPr/>
        </p:nvGraphicFramePr>
        <p:xfrm>
          <a:off x="1804085" y="2946030"/>
          <a:ext cx="8958649" cy="2174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544EE892-EC27-4262-B7DE-5A511525C862}"/>
              </a:ext>
            </a:extLst>
          </p:cNvPr>
          <p:cNvSpPr txBox="1"/>
          <p:nvPr/>
        </p:nvSpPr>
        <p:spPr>
          <a:xfrm>
            <a:off x="1804086" y="1915297"/>
            <a:ext cx="481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📋 Дейности във връзка:</a:t>
            </a:r>
          </a:p>
        </p:txBody>
      </p:sp>
    </p:spTree>
    <p:extLst>
      <p:ext uri="{BB962C8B-B14F-4D97-AF65-F5344CB8AC3E}">
        <p14:creationId xmlns:p14="http://schemas.microsoft.com/office/powerpoint/2010/main" val="347350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ЗАВИСИМОСТИ И РИСКОВЕ </a:t>
            </a:r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8BBC8F05-2CD2-4B03-A64C-2ACBD67ABB41}"/>
              </a:ext>
            </a:extLst>
          </p:cNvPr>
          <p:cNvGraphicFramePr/>
          <p:nvPr/>
        </p:nvGraphicFramePr>
        <p:xfrm>
          <a:off x="2579816" y="1751939"/>
          <a:ext cx="7556843" cy="449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3140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КАКВО ПРЕДСТАВЛЯВАТ ЗАВИСИМОСТИТЕ?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0" y="1777909"/>
            <a:ext cx="4876800" cy="319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Видове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зависимости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Една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дейност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може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започне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преди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друга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Връзка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между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време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ресурси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логика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Управлението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им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контрол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върху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графика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44B2619-9447-4BA9-A634-0564D6534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39" y="4040802"/>
            <a:ext cx="3023292" cy="169480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7710306B-716F-4F2B-AFB8-2FC2E20E0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21" y="2066488"/>
            <a:ext cx="3699263" cy="24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>
            <a:extLst>
              <a:ext uri="{FF2B5EF4-FFF2-40B4-BE49-F238E27FC236}">
                <a16:creationId xmlns:a16="http://schemas.microsoft.com/office/drawing/2014/main" id="{9F92D020-CE74-4198-8F96-3337FDCEAAA7}"/>
              </a:ext>
            </a:extLst>
          </p:cNvPr>
          <p:cNvSpPr/>
          <p:nvPr/>
        </p:nvSpPr>
        <p:spPr>
          <a:xfrm>
            <a:off x="1124923" y="1365070"/>
            <a:ext cx="71956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rPr>
              <a:t>ЛОГИЧЕСКА РАМКА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bg-BG" sz="48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rPr>
              <a:t>МАТРИЦА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bg-BG" sz="4800" b="0" i="0" u="none" strike="noStrike" kern="1200" cap="none" spc="0" normalizeH="0" baseline="0" noProof="0" dirty="0">
                <a:ln w="0"/>
                <a:solidFill>
                  <a:srgbClr val="46464A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rPr>
              <a:t> – КАК ДА Я СЪЗДАДЕМ И ИЗПОЛЗВАМЕ</a:t>
            </a:r>
          </a:p>
        </p:txBody>
      </p:sp>
    </p:spTree>
    <p:extLst>
      <p:ext uri="{BB962C8B-B14F-4D97-AF65-F5344CB8AC3E}">
        <p14:creationId xmlns:p14="http://schemas.microsoft.com/office/powerpoint/2010/main" val="1723145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ТАБЛИЦА НА ЗАВИСИМОСТИ </a:t>
            </a:r>
            <a:r>
              <a:rPr kumimoji="0" lang="en-US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ПРИМЕРЕН ПРОЕКТ</a:t>
            </a:r>
            <a:r>
              <a:rPr kumimoji="0" lang="en-US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)</a:t>
            </a:r>
            <a:endParaRPr kumimoji="0" lang="bg-BG" sz="4800" b="0" i="0" u="none" strike="noStrike" kern="1200" cap="none" spc="-5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1" y="1706035"/>
            <a:ext cx="4876800" cy="378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Видове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зависимости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Една дейност не може да започне преди друга;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Връзка между време, ресурси и логика;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Управлението им = контрол върху графика.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а 9">
            <a:extLst>
              <a:ext uri="{FF2B5EF4-FFF2-40B4-BE49-F238E27FC236}">
                <a16:creationId xmlns:a16="http://schemas.microsoft.com/office/drawing/2014/main" id="{39126963-C07C-4847-B1A3-E9B9D0FEFB40}"/>
              </a:ext>
            </a:extLst>
          </p:cNvPr>
          <p:cNvGraphicFramePr/>
          <p:nvPr/>
        </p:nvGraphicFramePr>
        <p:xfrm>
          <a:off x="5677929" y="1801391"/>
          <a:ext cx="6098060" cy="463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3421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ВИДОВЕ ЗАВИСИМОСТИ ПО ЛОГИКА И ВРЕМЕ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1" y="1706035"/>
            <a:ext cx="5053262" cy="424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Основни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типове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зависимости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Край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начало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напр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кодиране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→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тестване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Край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край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две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дейности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приключват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заедно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Начало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начало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стартират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заедно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Начало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край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рядка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специфична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зависимост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а 3">
            <a:extLst>
              <a:ext uri="{FF2B5EF4-FFF2-40B4-BE49-F238E27FC236}">
                <a16:creationId xmlns:a16="http://schemas.microsoft.com/office/drawing/2014/main" id="{CCEF96E7-9653-404C-BB31-37F1F1D2BC2F}"/>
              </a:ext>
            </a:extLst>
          </p:cNvPr>
          <p:cNvGraphicFramePr/>
          <p:nvPr/>
        </p:nvGraphicFramePr>
        <p:xfrm>
          <a:off x="6826419" y="1706035"/>
          <a:ext cx="4047525" cy="1194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Диаграма 4">
            <a:extLst>
              <a:ext uri="{FF2B5EF4-FFF2-40B4-BE49-F238E27FC236}">
                <a16:creationId xmlns:a16="http://schemas.microsoft.com/office/drawing/2014/main" id="{B63E2FF0-AEA2-4FB3-A317-87B839E34650}"/>
              </a:ext>
            </a:extLst>
          </p:cNvPr>
          <p:cNvGraphicFramePr/>
          <p:nvPr/>
        </p:nvGraphicFramePr>
        <p:xfrm>
          <a:off x="6727564" y="2650383"/>
          <a:ext cx="4245233" cy="1351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Диаграма 5">
            <a:extLst>
              <a:ext uri="{FF2B5EF4-FFF2-40B4-BE49-F238E27FC236}">
                <a16:creationId xmlns:a16="http://schemas.microsoft.com/office/drawing/2014/main" id="{2CB27C4F-9485-4F37-BDE6-4A94A1A549FB}"/>
              </a:ext>
            </a:extLst>
          </p:cNvPr>
          <p:cNvGraphicFramePr/>
          <p:nvPr/>
        </p:nvGraphicFramePr>
        <p:xfrm>
          <a:off x="7685898" y="3688624"/>
          <a:ext cx="2597666" cy="1194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Диаграма 6">
            <a:extLst>
              <a:ext uri="{FF2B5EF4-FFF2-40B4-BE49-F238E27FC236}">
                <a16:creationId xmlns:a16="http://schemas.microsoft.com/office/drawing/2014/main" id="{F0F50987-C433-4F89-8275-9B0AA78273A5}"/>
              </a:ext>
            </a:extLst>
          </p:cNvPr>
          <p:cNvGraphicFramePr/>
          <p:nvPr/>
        </p:nvGraphicFramePr>
        <p:xfrm>
          <a:off x="7596658" y="4753054"/>
          <a:ext cx="2988962" cy="1194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233377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19200" y="16116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ВИДОВЕ РЕСУРСИ В ПРОЕКТА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1" y="1706035"/>
            <a:ext cx="5053262" cy="286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Ресурси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Технически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Финансови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Човешки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Административни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логистични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A6D03709-69D1-429A-A16C-F85852C7E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48" y="2173705"/>
            <a:ext cx="4387011" cy="29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75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19200" y="29108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ВРЪЗКА МЕЖДУ ДЕЙНОСТИ И РЕСУРСИ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31231" y="2090149"/>
            <a:ext cx="5053262" cy="28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Всяка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дейност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изисква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ресурси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Технически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Финансови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Човешки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Логистични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а 6">
            <a:extLst>
              <a:ext uri="{FF2B5EF4-FFF2-40B4-BE49-F238E27FC236}">
                <a16:creationId xmlns:a16="http://schemas.microsoft.com/office/drawing/2014/main" id="{F0F50987-C433-4F89-8275-9B0AA78273A5}"/>
              </a:ext>
            </a:extLst>
          </p:cNvPr>
          <p:cNvGraphicFramePr/>
          <p:nvPr/>
        </p:nvGraphicFramePr>
        <p:xfrm>
          <a:off x="5807242" y="1857941"/>
          <a:ext cx="4796589" cy="1799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A6D03709-69D1-429A-A16C-F85852C7E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10854"/>
            <a:ext cx="4387011" cy="29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3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19200" y="263162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ЗАДЪЛЖИТЕЛНИ ДЕЙНОСТИ ПО ПРОГРАМИ НА ЕС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195138" y="1859692"/>
            <a:ext cx="5053262" cy="2635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Задължителни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дейности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Управление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проекта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Визуализация и п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убличност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Оценка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мониторинг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0782AB5F-182A-4B61-A0FC-5A127685F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9692"/>
            <a:ext cx="4707925" cy="31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9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19200" y="263162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ПУБЛИЧНОСТ И КОМУНИКАЦИЯ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0" y="1836094"/>
            <a:ext cx="5807242" cy="238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Задължителна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дейност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проектите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европейско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финансиране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Цел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информираност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прозрачност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признание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към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ЕС;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Мерки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видимост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популяризиране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мултиплициране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резултати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C19F91B-8C0B-4414-8A20-0E3AE93A9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022" y="2066488"/>
            <a:ext cx="4444369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19200" y="263162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НАСОКИ ЗА ВИЗУАЛИЗАЦИЯ И ПРИМЕР ОТ ПРОГРАМА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199" y="1836094"/>
            <a:ext cx="6343136" cy="332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Всяка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програма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bg-BG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предоставя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конкретни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насоки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визуална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идентичност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Цветове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лога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шрифтове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Разположение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елементи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съобщения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Задължителни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формулировки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</a:t>
            </a: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линков</a:t>
            </a:r>
            <a:r>
              <a:rPr kumimoji="0" lang="bg-BG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е;</a:t>
            </a:r>
            <a:endParaRPr kumimoji="0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sz="2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Пример</a:t>
            </a:r>
            <a:r>
              <a:rPr kumimoji="0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Interreg VI-A RO-BG – Communication Starter Kit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72D5A71F-CC0A-4B0D-969F-EA5B9F355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38" y="1836094"/>
            <a:ext cx="2644345" cy="39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6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98672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b="1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19200" y="263162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ОБОБЩЕНИЕ</a:t>
            </a:r>
          </a:p>
        </p:txBody>
      </p:sp>
      <p:graphicFrame>
        <p:nvGraphicFramePr>
          <p:cNvPr id="6" name="Диаграма 5">
            <a:extLst>
              <a:ext uri="{FF2B5EF4-FFF2-40B4-BE49-F238E27FC236}">
                <a16:creationId xmlns:a16="http://schemas.microsoft.com/office/drawing/2014/main" id="{1E5C4474-3106-4E3F-8F37-7657D334506F}"/>
              </a:ext>
            </a:extLst>
          </p:cNvPr>
          <p:cNvGraphicFramePr/>
          <p:nvPr/>
        </p:nvGraphicFramePr>
        <p:xfrm>
          <a:off x="2575697" y="1940011"/>
          <a:ext cx="7445632" cy="3877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9858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9A3C-B8BC-EB5C-F9B6-FCF3D1197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7506536D-CAD0-AE2F-7638-2AECE440A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610" y="4946540"/>
            <a:ext cx="10269679" cy="232778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Инициатива за трансгранично обучение и ангажираност на религиозни общности </a:t>
            </a: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Фондация за регионално развитие</a:t>
            </a:r>
            <a:endParaRPr lang="en-GB" sz="2900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dirty="0">
                <a:solidFill>
                  <a:srgbClr val="003399"/>
                </a:solidFill>
                <a:latin typeface="trebuchet"/>
              </a:rPr>
              <a:t>Дата на публикуване: </a:t>
            </a:r>
            <a:r>
              <a:rPr lang="en-US" sz="2900" dirty="0">
                <a:solidFill>
                  <a:srgbClr val="003399"/>
                </a:solidFill>
                <a:latin typeface="trebuchet"/>
              </a:rPr>
              <a:t>7</a:t>
            </a:r>
            <a:r>
              <a:rPr lang="bg-BG" sz="2900" dirty="0">
                <a:solidFill>
                  <a:srgbClr val="003399"/>
                </a:solidFill>
                <a:latin typeface="trebuchet"/>
              </a:rPr>
              <a:t>.0</a:t>
            </a:r>
            <a:r>
              <a:rPr lang="en-US" sz="2900" dirty="0">
                <a:solidFill>
                  <a:srgbClr val="003399"/>
                </a:solidFill>
                <a:latin typeface="trebuchet"/>
              </a:rPr>
              <a:t>1</a:t>
            </a:r>
            <a:r>
              <a:rPr lang="bg-BG" sz="2900" dirty="0">
                <a:solidFill>
                  <a:srgbClr val="003399"/>
                </a:solidFill>
                <a:latin typeface="trebuchet"/>
              </a:rPr>
              <a:t>.2026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pPr>
              <a:lnSpc>
                <a:spcPct val="120000"/>
              </a:lnSpc>
            </a:pPr>
            <a:r>
              <a:rPr lang="bg-BG" sz="2900" i="1" dirty="0">
                <a:solidFill>
                  <a:srgbClr val="003399"/>
                </a:solidFill>
                <a:latin typeface="trebuchet"/>
              </a:rPr>
              <a:t>„Съдържанието на този материал не представя непременно официалната позиция на Европейския съюз“</a:t>
            </a:r>
            <a:endParaRPr lang="en-GB" sz="2900" i="1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r>
              <a:rPr lang="bg-BG" sz="2200" dirty="0">
                <a:solidFill>
                  <a:srgbClr val="003399"/>
                </a:solidFill>
                <a:latin typeface="trebuchet"/>
              </a:rPr>
              <a:t> </a:t>
            </a:r>
            <a:endParaRPr lang="en-GB" sz="2200" dirty="0">
              <a:solidFill>
                <a:srgbClr val="003399"/>
              </a:solidFill>
              <a:latin typeface="trebuche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44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9B2B373-EAEC-4131-ADCB-58D4E61DEB52}"/>
              </a:ext>
            </a:extLst>
          </p:cNvPr>
          <p:cNvSpPr txBox="1"/>
          <p:nvPr/>
        </p:nvSpPr>
        <p:spPr>
          <a:xfrm>
            <a:off x="1066800" y="1712647"/>
            <a:ext cx="6633411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A0F8D05B-A522-4578-B71D-911EBE8791D7}"/>
              </a:ext>
            </a:extLst>
          </p:cNvPr>
          <p:cNvSpPr txBox="1"/>
          <p:nvPr/>
        </p:nvSpPr>
        <p:spPr>
          <a:xfrm>
            <a:off x="1231230" y="1791735"/>
            <a:ext cx="4864769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Какво е логическа рамка?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Логическата рамка е инструмент за структурирано проектиране и управление.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ВЪВЕДЕНИЕ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D83ECE2-93F5-467E-AB85-3B92630EF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18" y="1791735"/>
            <a:ext cx="4459759" cy="297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1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СТРУКТУРА НА ЛОГИЧЕСКАТА РАМКА 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BC242A4A-C134-4193-9BC6-47CB193952BA}"/>
              </a:ext>
            </a:extLst>
          </p:cNvPr>
          <p:cNvGraphicFramePr>
            <a:graphicFrameLocks noGrp="1"/>
          </p:cNvGraphicFramePr>
          <p:nvPr/>
        </p:nvGraphicFramePr>
        <p:xfrm>
          <a:off x="1729947" y="1868843"/>
          <a:ext cx="9119287" cy="36916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86807">
                  <a:extLst>
                    <a:ext uri="{9D8B030D-6E8A-4147-A177-3AD203B41FA5}">
                      <a16:colId xmlns:a16="http://schemas.microsoft.com/office/drawing/2014/main" val="1056135443"/>
                    </a:ext>
                  </a:extLst>
                </a:gridCol>
                <a:gridCol w="2244160">
                  <a:extLst>
                    <a:ext uri="{9D8B030D-6E8A-4147-A177-3AD203B41FA5}">
                      <a16:colId xmlns:a16="http://schemas.microsoft.com/office/drawing/2014/main" val="1901904473"/>
                    </a:ext>
                  </a:extLst>
                </a:gridCol>
                <a:gridCol w="2244160">
                  <a:extLst>
                    <a:ext uri="{9D8B030D-6E8A-4147-A177-3AD203B41FA5}">
                      <a16:colId xmlns:a16="http://schemas.microsoft.com/office/drawing/2014/main" val="3412521716"/>
                    </a:ext>
                  </a:extLst>
                </a:gridCol>
                <a:gridCol w="2244160">
                  <a:extLst>
                    <a:ext uri="{9D8B030D-6E8A-4147-A177-3AD203B41FA5}">
                      <a16:colId xmlns:a16="http://schemas.microsoft.com/office/drawing/2014/main" val="644617455"/>
                    </a:ext>
                  </a:extLst>
                </a:gridCol>
              </a:tblGrid>
              <a:tr h="987588">
                <a:tc>
                  <a:txBody>
                    <a:bodyPr/>
                    <a:lstStyle/>
                    <a:p>
                      <a:pPr algn="ctr"/>
                      <a:r>
                        <a:rPr lang="bg-BG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ЛОГИКА</a:t>
                      </a:r>
                      <a:endParaRPr lang="bg-BG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ИНДИКАТОРИ</a:t>
                      </a:r>
                      <a:endParaRPr lang="bg-BG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ИЗТОЧНИЦИ НА ПРОВЕРКА</a:t>
                      </a:r>
                      <a:endParaRPr lang="bg-BG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ПРЕДПОСТАВКИ</a:t>
                      </a:r>
                      <a:endParaRPr lang="bg-BG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3943730"/>
                  </a:ext>
                </a:extLst>
              </a:tr>
              <a:tr h="572174">
                <a:tc>
                  <a:txBody>
                    <a:bodyPr/>
                    <a:lstStyle/>
                    <a:p>
                      <a:r>
                        <a:rPr lang="bg-BG" b="1">
                          <a:latin typeface="Trebuchet MS" panose="020B0603020202020204" pitchFamily="34" charset="0"/>
                        </a:rPr>
                        <a:t>Обща цел</a:t>
                      </a:r>
                      <a:endParaRPr lang="bg-BG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1379416"/>
                  </a:ext>
                </a:extLst>
              </a:tr>
              <a:tr h="987588">
                <a:tc>
                  <a:txBody>
                    <a:bodyPr/>
                    <a:lstStyle/>
                    <a:p>
                      <a:r>
                        <a:rPr lang="bg-BG" b="1" dirty="0">
                          <a:latin typeface="Trebuchet MS" panose="020B0603020202020204" pitchFamily="34" charset="0"/>
                        </a:rPr>
                        <a:t>Специфични цели</a:t>
                      </a:r>
                      <a:endParaRPr lang="bg-BG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041327"/>
                  </a:ext>
                </a:extLst>
              </a:tr>
              <a:tr h="572174">
                <a:tc>
                  <a:txBody>
                    <a:bodyPr/>
                    <a:lstStyle/>
                    <a:p>
                      <a:r>
                        <a:rPr lang="bg-BG" b="1">
                          <a:latin typeface="Trebuchet MS" panose="020B0603020202020204" pitchFamily="34" charset="0"/>
                        </a:rPr>
                        <a:t>Резултати</a:t>
                      </a:r>
                      <a:endParaRPr lang="bg-BG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2448875"/>
                  </a:ext>
                </a:extLst>
              </a:tr>
              <a:tr h="572174">
                <a:tc>
                  <a:txBody>
                    <a:bodyPr/>
                    <a:lstStyle/>
                    <a:p>
                      <a:r>
                        <a:rPr lang="bg-BG" b="1">
                          <a:latin typeface="Trebuchet MS" panose="020B0603020202020204" pitchFamily="34" charset="0"/>
                        </a:rPr>
                        <a:t>Дейности</a:t>
                      </a:r>
                      <a:endParaRPr lang="bg-BG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0710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460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ОБЩАТА ЦЕЛ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656" y="1841157"/>
            <a:ext cx="5206639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Какъв е дългосрочният принос на проекта?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Свързаност със стратегии, политики, планове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335D11F-BE98-4B68-99D6-DF16F0C5C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29" y="1647200"/>
            <a:ext cx="6009774" cy="40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6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СПЕЦИФИЧНИ ЦЕЛИ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31231" y="1841157"/>
            <a:ext cx="5206639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Какво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конкретно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ще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постигне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проектът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Решаване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проблем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потребност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целевите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групи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3DC0A2AE-4106-4374-BB4D-18D22B946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170603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9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ОЧАКВАНИ РЕЗУЛТАТИ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31231" y="1841157"/>
            <a:ext cx="5206639" cy="292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Конкретни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ефекти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дейностите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kumimoji="0" lang="bg-BG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Пример: б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обучени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брой създадени услуги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подписани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партньорства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bg-BG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5430FEF-1003-44CA-A5AD-41285F43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69" y="184115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7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ДЕЙНОСТИ И РЕСУРСИ 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31231" y="1841157"/>
            <a:ext cx="5206639" cy="1814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Как ще се постигнат резултатите?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Обучения, консултации, партньорства.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BC207C4-89AD-4F93-A707-1690AEB7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74" y="1841157"/>
            <a:ext cx="3770870" cy="37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2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6E541E-750D-442E-8205-C0B1EC03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15731"/>
            <a:ext cx="8917459" cy="671016"/>
          </a:xfrm>
        </p:spPr>
        <p:txBody>
          <a:bodyPr>
            <a:normAutofit fontScale="90000"/>
          </a:bodyPr>
          <a:lstStyle/>
          <a:p>
            <a:r>
              <a:rPr lang="bg-BG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Заглавие 1">
            <a:extLst>
              <a:ext uri="{FF2B5EF4-FFF2-40B4-BE49-F238E27FC236}">
                <a16:creationId xmlns:a16="http://schemas.microsoft.com/office/drawing/2014/main" id="{7DC430BF-D845-41CE-8408-ACB7AEC66D69}"/>
              </a:ext>
            </a:extLst>
          </p:cNvPr>
          <p:cNvSpPr txBox="1">
            <a:spLocks/>
          </p:cNvSpPr>
          <p:nvPr/>
        </p:nvSpPr>
        <p:spPr>
          <a:xfrm>
            <a:off x="1231231" y="19644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ПОКАЗАТЕЛИ </a:t>
            </a: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bg-BG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ИНДИКАТОРИ</a:t>
            </a:r>
            <a:r>
              <a:rPr kumimoji="0" lang="en-US" sz="48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Times New Roman" panose="02020603050405020304" pitchFamily="18" charset="0"/>
              </a:rPr>
              <a:t>)</a:t>
            </a:r>
            <a:endParaRPr kumimoji="0" lang="bg-BG" sz="4800" b="0" i="0" u="none" strike="noStrike" kern="1200" cap="none" spc="-5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547C9A8-45EE-47F3-9D27-35BB733F9EF4}"/>
              </a:ext>
            </a:extLst>
          </p:cNvPr>
          <p:cNvSpPr txBox="1"/>
          <p:nvPr/>
        </p:nvSpPr>
        <p:spPr>
          <a:xfrm>
            <a:off x="1219200" y="1706035"/>
            <a:ext cx="9556218" cy="126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Обективно са проверими показатели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SMART: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конкретни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измерими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постижими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уместни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във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времето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0E82B06-60DD-429E-AFB4-74A48C673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73" y="3025600"/>
            <a:ext cx="6042454" cy="302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4855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ция">
  <a:themeElements>
    <a:clrScheme name="Ретроспекция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Ретроспекц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ция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2190</Words>
  <Application>Microsoft Office PowerPoint</Application>
  <PresentationFormat>Widescreen</PresentationFormat>
  <Paragraphs>230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Calibri Light</vt:lpstr>
      <vt:lpstr>Times New Roman</vt:lpstr>
      <vt:lpstr>trebuchet</vt:lpstr>
      <vt:lpstr>Trebuchet MS</vt:lpstr>
      <vt:lpstr>Wingdings</vt:lpstr>
      <vt:lpstr>Ретроспекция</vt:lpstr>
      <vt:lpstr>Тема на Office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ЛОГИЧЕСКА ПОСЛЕДОВАТЕЛНОСТ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Диана Петрова Тюркеджиева</dc:creator>
  <cp:lastModifiedBy>Диана Петрова Тюркеджиева</cp:lastModifiedBy>
  <cp:revision>2</cp:revision>
  <dcterms:created xsi:type="dcterms:W3CDTF">2026-04-18T14:45:33Z</dcterms:created>
  <dcterms:modified xsi:type="dcterms:W3CDTF">2026-04-18T14:48:03Z</dcterms:modified>
</cp:coreProperties>
</file>