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  <p:sldMasterId id="2147483791" r:id="rId2"/>
  </p:sldMasterIdLst>
  <p:notesMasterIdLst>
    <p:notesMasterId r:id="rId27"/>
  </p:notesMasterIdLst>
  <p:sldIdLst>
    <p:sldId id="257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6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briela Raykovska" initials="GR" lastIdx="1" clrIdx="0">
    <p:extLst>
      <p:ext uri="{19B8F6BF-5375-455C-9EA6-DF929625EA0E}">
        <p15:presenceInfo xmlns:p15="http://schemas.microsoft.com/office/powerpoint/2012/main" userId="8cc4f6012a79d2e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ен стил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ен стил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ен стил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ен стил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ен стил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 с тема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 с тема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19" autoAdjust="0"/>
    <p:restoredTop sz="73919" autoAdjust="0"/>
  </p:normalViewPr>
  <p:slideViewPr>
    <p:cSldViewPr snapToGrid="0">
      <p:cViewPr varScale="1">
        <p:scale>
          <a:sx n="55" d="100"/>
          <a:sy n="55" d="100"/>
        </p:scale>
        <p:origin x="110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783AC3-FDD4-4341-A97E-CAC0E8A61232}" type="doc">
      <dgm:prSet loTypeId="urn:microsoft.com/office/officeart/2005/8/layout/process1" loCatId="process" qsTypeId="urn:microsoft.com/office/officeart/2005/8/quickstyle/simple1" qsCatId="simple" csTypeId="urn:microsoft.com/office/officeart/2005/8/colors/colorful3" csCatId="colorful" phldr="1"/>
      <dgm:spPr/>
    </dgm:pt>
    <dgm:pt modelId="{E8D43BF4-E77B-4C23-B3F5-21E4A88D5D47}">
      <dgm:prSet phldrT="[Текст]" custT="1"/>
      <dgm:spPr/>
      <dgm:t>
        <a:bodyPr/>
        <a:lstStyle/>
        <a:p>
          <a:r>
            <a:rPr lang="bg-BG" sz="2000" dirty="0">
              <a:solidFill>
                <a:schemeClr val="tx1"/>
              </a:solidFill>
              <a:latin typeface="Trebuchet MS" panose="020B0603020202020204" pitchFamily="34" charset="0"/>
            </a:rPr>
            <a:t>ВЕРОЯТНОСТ</a:t>
          </a:r>
        </a:p>
      </dgm:t>
    </dgm:pt>
    <dgm:pt modelId="{4DE407DC-0E46-404C-B111-22EE91CDA3E8}" type="parTrans" cxnId="{6DA5692D-6585-4F36-872B-165F8F2CCE42}">
      <dgm:prSet/>
      <dgm:spPr/>
      <dgm:t>
        <a:bodyPr/>
        <a:lstStyle/>
        <a:p>
          <a:endParaRPr lang="bg-BG" sz="200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7821ADCF-38F0-41C8-846E-C26C6B29703D}" type="sibTrans" cxnId="{6DA5692D-6585-4F36-872B-165F8F2CCE42}">
      <dgm:prSet custT="1"/>
      <dgm:spPr/>
      <dgm:t>
        <a:bodyPr/>
        <a:lstStyle/>
        <a:p>
          <a:endParaRPr lang="bg-BG" sz="200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6BAEF940-0935-4BDA-BEF1-782D862F2442}">
      <dgm:prSet phldrT="[Текст]" custT="1"/>
      <dgm:spPr/>
      <dgm:t>
        <a:bodyPr/>
        <a:lstStyle/>
        <a:p>
          <a:r>
            <a:rPr lang="bg-BG" sz="2000" dirty="0">
              <a:solidFill>
                <a:schemeClr val="tx1"/>
              </a:solidFill>
              <a:latin typeface="Trebuchet MS" panose="020B0603020202020204" pitchFamily="34" charset="0"/>
            </a:rPr>
            <a:t>ВЪЗДЕЙСТВИЕ</a:t>
          </a:r>
        </a:p>
      </dgm:t>
    </dgm:pt>
    <dgm:pt modelId="{4B5D6D8D-DAE3-452A-92DE-29CB6FBF0BEA}" type="parTrans" cxnId="{E5426C98-4212-4284-9672-94AEF1093CCA}">
      <dgm:prSet/>
      <dgm:spPr/>
      <dgm:t>
        <a:bodyPr/>
        <a:lstStyle/>
        <a:p>
          <a:endParaRPr lang="bg-BG" sz="200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9F777F59-B84B-4B53-A2FC-AF7DF834A35C}" type="sibTrans" cxnId="{E5426C98-4212-4284-9672-94AEF1093CCA}">
      <dgm:prSet custT="1"/>
      <dgm:spPr/>
      <dgm:t>
        <a:bodyPr/>
        <a:lstStyle/>
        <a:p>
          <a:endParaRPr lang="bg-BG" sz="200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A1BFD4EB-0038-4BED-BF8E-69C7BF80B07E}">
      <dgm:prSet phldrT="[Текст]" custT="1"/>
      <dgm:spPr/>
      <dgm:t>
        <a:bodyPr/>
        <a:lstStyle/>
        <a:p>
          <a:r>
            <a:rPr lang="bg-BG" sz="2000" dirty="0">
              <a:solidFill>
                <a:schemeClr val="tx1"/>
              </a:solidFill>
              <a:latin typeface="Trebuchet MS" panose="020B0603020202020204" pitchFamily="34" charset="0"/>
            </a:rPr>
            <a:t>ПРИОРИТЕТ НА РИСКА</a:t>
          </a:r>
        </a:p>
      </dgm:t>
    </dgm:pt>
    <dgm:pt modelId="{518F12C1-75A5-4888-A34D-8A25A7A4FE96}" type="parTrans" cxnId="{14B00F6E-728E-486D-969A-60F620BD5F8B}">
      <dgm:prSet/>
      <dgm:spPr/>
      <dgm:t>
        <a:bodyPr/>
        <a:lstStyle/>
        <a:p>
          <a:endParaRPr lang="bg-BG" sz="200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4E0CEB34-061F-4A5C-8322-807632133695}" type="sibTrans" cxnId="{14B00F6E-728E-486D-969A-60F620BD5F8B}">
      <dgm:prSet/>
      <dgm:spPr/>
      <dgm:t>
        <a:bodyPr/>
        <a:lstStyle/>
        <a:p>
          <a:endParaRPr lang="bg-BG" sz="200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CC48D64C-22EC-4F0B-97B3-68C93DC477E6}" type="pres">
      <dgm:prSet presAssocID="{F4783AC3-FDD4-4341-A97E-CAC0E8A61232}" presName="Name0" presStyleCnt="0">
        <dgm:presLayoutVars>
          <dgm:dir/>
          <dgm:resizeHandles val="exact"/>
        </dgm:presLayoutVars>
      </dgm:prSet>
      <dgm:spPr/>
    </dgm:pt>
    <dgm:pt modelId="{27D39658-59B6-484F-94F1-2BAC98A1CA82}" type="pres">
      <dgm:prSet presAssocID="{E8D43BF4-E77B-4C23-B3F5-21E4A88D5D47}" presName="node" presStyleLbl="node1" presStyleIdx="0" presStyleCnt="3">
        <dgm:presLayoutVars>
          <dgm:bulletEnabled val="1"/>
        </dgm:presLayoutVars>
      </dgm:prSet>
      <dgm:spPr/>
    </dgm:pt>
    <dgm:pt modelId="{1F654149-8670-464C-85E1-0D77BE18C61D}" type="pres">
      <dgm:prSet presAssocID="{7821ADCF-38F0-41C8-846E-C26C6B29703D}" presName="sibTrans" presStyleLbl="sibTrans2D1" presStyleIdx="0" presStyleCnt="2"/>
      <dgm:spPr/>
    </dgm:pt>
    <dgm:pt modelId="{36A2D7F3-9228-4AFA-9151-009C80481AF2}" type="pres">
      <dgm:prSet presAssocID="{7821ADCF-38F0-41C8-846E-C26C6B29703D}" presName="connectorText" presStyleLbl="sibTrans2D1" presStyleIdx="0" presStyleCnt="2"/>
      <dgm:spPr/>
    </dgm:pt>
    <dgm:pt modelId="{25FA8ABD-08F0-4897-B56B-CC11B0C4A4CD}" type="pres">
      <dgm:prSet presAssocID="{6BAEF940-0935-4BDA-BEF1-782D862F2442}" presName="node" presStyleLbl="node1" presStyleIdx="1" presStyleCnt="3">
        <dgm:presLayoutVars>
          <dgm:bulletEnabled val="1"/>
        </dgm:presLayoutVars>
      </dgm:prSet>
      <dgm:spPr/>
    </dgm:pt>
    <dgm:pt modelId="{6441EB7B-88E6-4618-B8C4-74EBB98B3879}" type="pres">
      <dgm:prSet presAssocID="{9F777F59-B84B-4B53-A2FC-AF7DF834A35C}" presName="sibTrans" presStyleLbl="sibTrans2D1" presStyleIdx="1" presStyleCnt="2"/>
      <dgm:spPr/>
    </dgm:pt>
    <dgm:pt modelId="{2E7DD874-5CBB-4D95-A821-1A00A51F1162}" type="pres">
      <dgm:prSet presAssocID="{9F777F59-B84B-4B53-A2FC-AF7DF834A35C}" presName="connectorText" presStyleLbl="sibTrans2D1" presStyleIdx="1" presStyleCnt="2"/>
      <dgm:spPr/>
    </dgm:pt>
    <dgm:pt modelId="{EF33B500-81D1-4A7C-9E86-6CD4802A48C7}" type="pres">
      <dgm:prSet presAssocID="{A1BFD4EB-0038-4BED-BF8E-69C7BF80B07E}" presName="node" presStyleLbl="node1" presStyleIdx="2" presStyleCnt="3">
        <dgm:presLayoutVars>
          <dgm:bulletEnabled val="1"/>
        </dgm:presLayoutVars>
      </dgm:prSet>
      <dgm:spPr/>
    </dgm:pt>
  </dgm:ptLst>
  <dgm:cxnLst>
    <dgm:cxn modelId="{3DC48505-F093-492D-BBE0-DF2133C0A650}" type="presOf" srcId="{7821ADCF-38F0-41C8-846E-C26C6B29703D}" destId="{1F654149-8670-464C-85E1-0D77BE18C61D}" srcOrd="0" destOrd="0" presId="urn:microsoft.com/office/officeart/2005/8/layout/process1"/>
    <dgm:cxn modelId="{01434428-258C-42F8-890C-8C524491A72C}" type="presOf" srcId="{9F777F59-B84B-4B53-A2FC-AF7DF834A35C}" destId="{2E7DD874-5CBB-4D95-A821-1A00A51F1162}" srcOrd="1" destOrd="0" presId="urn:microsoft.com/office/officeart/2005/8/layout/process1"/>
    <dgm:cxn modelId="{6DA5692D-6585-4F36-872B-165F8F2CCE42}" srcId="{F4783AC3-FDD4-4341-A97E-CAC0E8A61232}" destId="{E8D43BF4-E77B-4C23-B3F5-21E4A88D5D47}" srcOrd="0" destOrd="0" parTransId="{4DE407DC-0E46-404C-B111-22EE91CDA3E8}" sibTransId="{7821ADCF-38F0-41C8-846E-C26C6B29703D}"/>
    <dgm:cxn modelId="{BC213736-E22A-43C4-98E3-F37C31B04EE3}" type="presOf" srcId="{7821ADCF-38F0-41C8-846E-C26C6B29703D}" destId="{36A2D7F3-9228-4AFA-9151-009C80481AF2}" srcOrd="1" destOrd="0" presId="urn:microsoft.com/office/officeart/2005/8/layout/process1"/>
    <dgm:cxn modelId="{49487762-9A8B-4B52-B0CA-8081129AA6CA}" type="presOf" srcId="{6BAEF940-0935-4BDA-BEF1-782D862F2442}" destId="{25FA8ABD-08F0-4897-B56B-CC11B0C4A4CD}" srcOrd="0" destOrd="0" presId="urn:microsoft.com/office/officeart/2005/8/layout/process1"/>
    <dgm:cxn modelId="{C4D1AD48-71F8-4B5F-8000-F4DF2CEE509E}" type="presOf" srcId="{F4783AC3-FDD4-4341-A97E-CAC0E8A61232}" destId="{CC48D64C-22EC-4F0B-97B3-68C93DC477E6}" srcOrd="0" destOrd="0" presId="urn:microsoft.com/office/officeart/2005/8/layout/process1"/>
    <dgm:cxn modelId="{14B00F6E-728E-486D-969A-60F620BD5F8B}" srcId="{F4783AC3-FDD4-4341-A97E-CAC0E8A61232}" destId="{A1BFD4EB-0038-4BED-BF8E-69C7BF80B07E}" srcOrd="2" destOrd="0" parTransId="{518F12C1-75A5-4888-A34D-8A25A7A4FE96}" sibTransId="{4E0CEB34-061F-4A5C-8322-807632133695}"/>
    <dgm:cxn modelId="{1D387777-E997-4144-9CE4-095A2ED0DF2B}" type="presOf" srcId="{A1BFD4EB-0038-4BED-BF8E-69C7BF80B07E}" destId="{EF33B500-81D1-4A7C-9E86-6CD4802A48C7}" srcOrd="0" destOrd="0" presId="urn:microsoft.com/office/officeart/2005/8/layout/process1"/>
    <dgm:cxn modelId="{E5426C98-4212-4284-9672-94AEF1093CCA}" srcId="{F4783AC3-FDD4-4341-A97E-CAC0E8A61232}" destId="{6BAEF940-0935-4BDA-BEF1-782D862F2442}" srcOrd="1" destOrd="0" parTransId="{4B5D6D8D-DAE3-452A-92DE-29CB6FBF0BEA}" sibTransId="{9F777F59-B84B-4B53-A2FC-AF7DF834A35C}"/>
    <dgm:cxn modelId="{75CFF7A8-CE59-4CAA-9E3F-3A82E864603D}" type="presOf" srcId="{E8D43BF4-E77B-4C23-B3F5-21E4A88D5D47}" destId="{27D39658-59B6-484F-94F1-2BAC98A1CA82}" srcOrd="0" destOrd="0" presId="urn:microsoft.com/office/officeart/2005/8/layout/process1"/>
    <dgm:cxn modelId="{CC35ACC7-AD74-41CB-8DCB-8AA6CD40B9C7}" type="presOf" srcId="{9F777F59-B84B-4B53-A2FC-AF7DF834A35C}" destId="{6441EB7B-88E6-4618-B8C4-74EBB98B3879}" srcOrd="0" destOrd="0" presId="urn:microsoft.com/office/officeart/2005/8/layout/process1"/>
    <dgm:cxn modelId="{EDD376E0-8F35-4189-AA35-31CD2A73CD97}" type="presParOf" srcId="{CC48D64C-22EC-4F0B-97B3-68C93DC477E6}" destId="{27D39658-59B6-484F-94F1-2BAC98A1CA82}" srcOrd="0" destOrd="0" presId="urn:microsoft.com/office/officeart/2005/8/layout/process1"/>
    <dgm:cxn modelId="{A3039015-5DCB-4984-B7E5-96683F22E553}" type="presParOf" srcId="{CC48D64C-22EC-4F0B-97B3-68C93DC477E6}" destId="{1F654149-8670-464C-85E1-0D77BE18C61D}" srcOrd="1" destOrd="0" presId="urn:microsoft.com/office/officeart/2005/8/layout/process1"/>
    <dgm:cxn modelId="{A37B693C-E496-4FC6-8E8D-DB2785AC05B6}" type="presParOf" srcId="{1F654149-8670-464C-85E1-0D77BE18C61D}" destId="{36A2D7F3-9228-4AFA-9151-009C80481AF2}" srcOrd="0" destOrd="0" presId="urn:microsoft.com/office/officeart/2005/8/layout/process1"/>
    <dgm:cxn modelId="{3492F68F-139C-46A3-8B3D-6F8D63E4C7CA}" type="presParOf" srcId="{CC48D64C-22EC-4F0B-97B3-68C93DC477E6}" destId="{25FA8ABD-08F0-4897-B56B-CC11B0C4A4CD}" srcOrd="2" destOrd="0" presId="urn:microsoft.com/office/officeart/2005/8/layout/process1"/>
    <dgm:cxn modelId="{ADD1B744-D184-4A5D-A0AB-ECF119AB6979}" type="presParOf" srcId="{CC48D64C-22EC-4F0B-97B3-68C93DC477E6}" destId="{6441EB7B-88E6-4618-B8C4-74EBB98B3879}" srcOrd="3" destOrd="0" presId="urn:microsoft.com/office/officeart/2005/8/layout/process1"/>
    <dgm:cxn modelId="{BD6E34B5-7451-4107-84D4-EE88497A790E}" type="presParOf" srcId="{6441EB7B-88E6-4618-B8C4-74EBB98B3879}" destId="{2E7DD874-5CBB-4D95-A821-1A00A51F1162}" srcOrd="0" destOrd="0" presId="urn:microsoft.com/office/officeart/2005/8/layout/process1"/>
    <dgm:cxn modelId="{EC86164F-2E52-4629-B18D-2128418C4691}" type="presParOf" srcId="{CC48D64C-22EC-4F0B-97B3-68C93DC477E6}" destId="{EF33B500-81D1-4A7C-9E86-6CD4802A48C7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A731F8-5711-4D06-AE66-1E4D50E50CF5}" type="doc">
      <dgm:prSet loTypeId="urn:microsoft.com/office/officeart/2005/8/layout/hierarchy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bg-BG"/>
        </a:p>
      </dgm:t>
    </dgm:pt>
    <dgm:pt modelId="{8BFDC3FE-49CF-42F0-82C2-96CA6F7310D1}">
      <dgm:prSet phldrT="[Текст]"/>
      <dgm:spPr/>
      <dgm:t>
        <a:bodyPr/>
        <a:lstStyle/>
        <a:p>
          <a:r>
            <a:rPr lang="bg-BG" dirty="0">
              <a:latin typeface="Trebuchet MS" panose="020B0603020202020204" pitchFamily="34" charset="0"/>
            </a:rPr>
            <a:t>УПРАВЛЕНИЕ НА РИСКА</a:t>
          </a:r>
        </a:p>
      </dgm:t>
    </dgm:pt>
    <dgm:pt modelId="{356CD31E-4673-4CD9-8D38-0206235E8B09}" type="parTrans" cxnId="{3CF0FA60-D6DB-4AF9-918C-048BFEFD3844}">
      <dgm:prSet/>
      <dgm:spPr/>
      <dgm:t>
        <a:bodyPr/>
        <a:lstStyle/>
        <a:p>
          <a:endParaRPr lang="bg-BG">
            <a:latin typeface="Trebuchet MS" panose="020B0603020202020204" pitchFamily="34" charset="0"/>
          </a:endParaRPr>
        </a:p>
      </dgm:t>
    </dgm:pt>
    <dgm:pt modelId="{22F835B9-E5B0-49B0-8F5C-173359D4B66F}" type="sibTrans" cxnId="{3CF0FA60-D6DB-4AF9-918C-048BFEFD3844}">
      <dgm:prSet/>
      <dgm:spPr/>
      <dgm:t>
        <a:bodyPr/>
        <a:lstStyle/>
        <a:p>
          <a:endParaRPr lang="bg-BG">
            <a:latin typeface="Trebuchet MS" panose="020B0603020202020204" pitchFamily="34" charset="0"/>
          </a:endParaRPr>
        </a:p>
      </dgm:t>
    </dgm:pt>
    <dgm:pt modelId="{33D7C9AB-A70C-4387-9F1B-CA0E63ED9713}">
      <dgm:prSet phldrT="[Текст]"/>
      <dgm:spPr/>
      <dgm:t>
        <a:bodyPr/>
        <a:lstStyle/>
        <a:p>
          <a:r>
            <a:rPr lang="bg-BG" dirty="0">
              <a:latin typeface="Trebuchet MS" panose="020B0603020202020204" pitchFamily="34" charset="0"/>
            </a:rPr>
            <a:t>СТРАТЕГИЯ </a:t>
          </a:r>
        </a:p>
      </dgm:t>
    </dgm:pt>
    <dgm:pt modelId="{3CCBF27B-D4D2-443C-AE32-EEC82EF99B8E}" type="parTrans" cxnId="{9516734E-F79F-45BC-9BB2-C8051942A422}">
      <dgm:prSet/>
      <dgm:spPr/>
      <dgm:t>
        <a:bodyPr/>
        <a:lstStyle/>
        <a:p>
          <a:endParaRPr lang="bg-BG">
            <a:latin typeface="Trebuchet MS" panose="020B0603020202020204" pitchFamily="34" charset="0"/>
          </a:endParaRPr>
        </a:p>
      </dgm:t>
    </dgm:pt>
    <dgm:pt modelId="{EEFFE491-C696-4126-BC28-BB7210BCADAA}" type="sibTrans" cxnId="{9516734E-F79F-45BC-9BB2-C8051942A422}">
      <dgm:prSet/>
      <dgm:spPr/>
      <dgm:t>
        <a:bodyPr/>
        <a:lstStyle/>
        <a:p>
          <a:endParaRPr lang="bg-BG">
            <a:latin typeface="Trebuchet MS" panose="020B0603020202020204" pitchFamily="34" charset="0"/>
          </a:endParaRPr>
        </a:p>
      </dgm:t>
    </dgm:pt>
    <dgm:pt modelId="{D35A6C3B-4F34-4614-85F2-72688E69C03E}">
      <dgm:prSet phldrT="[Текст]"/>
      <dgm:spPr/>
      <dgm:t>
        <a:bodyPr/>
        <a:lstStyle/>
        <a:p>
          <a:r>
            <a:rPr lang="bg-BG" dirty="0">
              <a:latin typeface="Trebuchet MS" panose="020B0603020202020204" pitchFamily="34" charset="0"/>
            </a:rPr>
            <a:t>ГЪВКАВОСТ</a:t>
          </a:r>
        </a:p>
      </dgm:t>
    </dgm:pt>
    <dgm:pt modelId="{54B1947E-B32E-4671-AD78-37566D64A2DC}" type="parTrans" cxnId="{CE231469-15F2-4E63-902E-259DC8670819}">
      <dgm:prSet/>
      <dgm:spPr/>
      <dgm:t>
        <a:bodyPr/>
        <a:lstStyle/>
        <a:p>
          <a:endParaRPr lang="bg-BG">
            <a:latin typeface="Trebuchet MS" panose="020B0603020202020204" pitchFamily="34" charset="0"/>
          </a:endParaRPr>
        </a:p>
      </dgm:t>
    </dgm:pt>
    <dgm:pt modelId="{FE3EFE4A-804C-424E-9BB9-FB73E433BA24}" type="sibTrans" cxnId="{CE231469-15F2-4E63-902E-259DC8670819}">
      <dgm:prSet/>
      <dgm:spPr/>
      <dgm:t>
        <a:bodyPr/>
        <a:lstStyle/>
        <a:p>
          <a:endParaRPr lang="bg-BG">
            <a:latin typeface="Trebuchet MS" panose="020B0603020202020204" pitchFamily="34" charset="0"/>
          </a:endParaRPr>
        </a:p>
      </dgm:t>
    </dgm:pt>
    <dgm:pt modelId="{7EE99B9F-AC4B-4B0A-B7CC-6B5411941EFF}">
      <dgm:prSet phldrT="[Текст]"/>
      <dgm:spPr/>
      <dgm:t>
        <a:bodyPr/>
        <a:lstStyle/>
        <a:p>
          <a:r>
            <a:rPr lang="bg-BG" dirty="0">
              <a:latin typeface="Trebuchet MS" panose="020B0603020202020204" pitchFamily="34" charset="0"/>
            </a:rPr>
            <a:t>ПЛАНИРАНЕ</a:t>
          </a:r>
        </a:p>
      </dgm:t>
    </dgm:pt>
    <dgm:pt modelId="{97F2ABF4-47AC-4F59-89CC-62F73DA13532}" type="parTrans" cxnId="{2F1A7200-9D81-4C3F-A982-FF8501231F74}">
      <dgm:prSet/>
      <dgm:spPr/>
      <dgm:t>
        <a:bodyPr/>
        <a:lstStyle/>
        <a:p>
          <a:endParaRPr lang="bg-BG">
            <a:latin typeface="Trebuchet MS" panose="020B0603020202020204" pitchFamily="34" charset="0"/>
          </a:endParaRPr>
        </a:p>
      </dgm:t>
    </dgm:pt>
    <dgm:pt modelId="{6CC7C251-CA04-4C66-85F7-41D167BE052B}" type="sibTrans" cxnId="{2F1A7200-9D81-4C3F-A982-FF8501231F74}">
      <dgm:prSet/>
      <dgm:spPr/>
      <dgm:t>
        <a:bodyPr/>
        <a:lstStyle/>
        <a:p>
          <a:endParaRPr lang="bg-BG">
            <a:latin typeface="Trebuchet MS" panose="020B0603020202020204" pitchFamily="34" charset="0"/>
          </a:endParaRPr>
        </a:p>
      </dgm:t>
    </dgm:pt>
    <dgm:pt modelId="{72BF4DBC-D4ED-4342-8EE9-F1043458F822}">
      <dgm:prSet phldrT="[Текст]"/>
      <dgm:spPr/>
      <dgm:t>
        <a:bodyPr/>
        <a:lstStyle/>
        <a:p>
          <a:r>
            <a:rPr lang="bg-BG" dirty="0">
              <a:latin typeface="Trebuchet MS" panose="020B0603020202020204" pitchFamily="34" charset="0"/>
            </a:rPr>
            <a:t>КОМУНИКАЦИЯ</a:t>
          </a:r>
        </a:p>
      </dgm:t>
    </dgm:pt>
    <dgm:pt modelId="{6D6BCC73-04A5-4546-8AB7-697558A8D999}" type="parTrans" cxnId="{EF9A5B9B-E3EB-4C76-8F81-69BBF431DA49}">
      <dgm:prSet/>
      <dgm:spPr/>
      <dgm:t>
        <a:bodyPr/>
        <a:lstStyle/>
        <a:p>
          <a:endParaRPr lang="bg-BG">
            <a:latin typeface="Trebuchet MS" panose="020B0603020202020204" pitchFamily="34" charset="0"/>
          </a:endParaRPr>
        </a:p>
      </dgm:t>
    </dgm:pt>
    <dgm:pt modelId="{C87A954E-96FD-48BF-80AA-0DF539AA6D9B}" type="sibTrans" cxnId="{EF9A5B9B-E3EB-4C76-8F81-69BBF431DA49}">
      <dgm:prSet/>
      <dgm:spPr/>
      <dgm:t>
        <a:bodyPr/>
        <a:lstStyle/>
        <a:p>
          <a:endParaRPr lang="bg-BG">
            <a:latin typeface="Trebuchet MS" panose="020B0603020202020204" pitchFamily="34" charset="0"/>
          </a:endParaRPr>
        </a:p>
      </dgm:t>
    </dgm:pt>
    <dgm:pt modelId="{63B1EBCD-83ED-400D-BB40-20E0761E9588}" type="pres">
      <dgm:prSet presAssocID="{A5A731F8-5711-4D06-AE66-1E4D50E50CF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1FADEB0-7C19-41BA-A45A-0B1BB0E0140C}" type="pres">
      <dgm:prSet presAssocID="{8BFDC3FE-49CF-42F0-82C2-96CA6F7310D1}" presName="hierRoot1" presStyleCnt="0"/>
      <dgm:spPr/>
    </dgm:pt>
    <dgm:pt modelId="{04C3BEED-483E-4575-9F79-96AFBE5F5383}" type="pres">
      <dgm:prSet presAssocID="{8BFDC3FE-49CF-42F0-82C2-96CA6F7310D1}" presName="composite" presStyleCnt="0"/>
      <dgm:spPr/>
    </dgm:pt>
    <dgm:pt modelId="{F9A706DF-E946-4406-AF64-0927740EBED5}" type="pres">
      <dgm:prSet presAssocID="{8BFDC3FE-49CF-42F0-82C2-96CA6F7310D1}" presName="background" presStyleLbl="node0" presStyleIdx="0" presStyleCnt="1"/>
      <dgm:spPr/>
    </dgm:pt>
    <dgm:pt modelId="{9D095CC8-CD42-46C8-9D49-637A4020DE49}" type="pres">
      <dgm:prSet presAssocID="{8BFDC3FE-49CF-42F0-82C2-96CA6F7310D1}" presName="text" presStyleLbl="fgAcc0" presStyleIdx="0" presStyleCnt="1">
        <dgm:presLayoutVars>
          <dgm:chPref val="3"/>
        </dgm:presLayoutVars>
      </dgm:prSet>
      <dgm:spPr/>
    </dgm:pt>
    <dgm:pt modelId="{A405B385-E527-4DEF-ADAA-09F0D5794AA4}" type="pres">
      <dgm:prSet presAssocID="{8BFDC3FE-49CF-42F0-82C2-96CA6F7310D1}" presName="hierChild2" presStyleCnt="0"/>
      <dgm:spPr/>
    </dgm:pt>
    <dgm:pt modelId="{36CDECF4-AEB2-4C31-94AB-E3BF79ECCD22}" type="pres">
      <dgm:prSet presAssocID="{3CCBF27B-D4D2-443C-AE32-EEC82EF99B8E}" presName="Name10" presStyleLbl="parChTrans1D2" presStyleIdx="0" presStyleCnt="2"/>
      <dgm:spPr/>
    </dgm:pt>
    <dgm:pt modelId="{F6C4C2EE-B00E-4A69-9825-BBA8C608862E}" type="pres">
      <dgm:prSet presAssocID="{33D7C9AB-A70C-4387-9F1B-CA0E63ED9713}" presName="hierRoot2" presStyleCnt="0"/>
      <dgm:spPr/>
    </dgm:pt>
    <dgm:pt modelId="{5986B474-39EC-4A28-A8BE-5CADE363DC9B}" type="pres">
      <dgm:prSet presAssocID="{33D7C9AB-A70C-4387-9F1B-CA0E63ED9713}" presName="composite2" presStyleCnt="0"/>
      <dgm:spPr/>
    </dgm:pt>
    <dgm:pt modelId="{143AB79F-5E15-4F2A-8B85-7829349F716E}" type="pres">
      <dgm:prSet presAssocID="{33D7C9AB-A70C-4387-9F1B-CA0E63ED9713}" presName="background2" presStyleLbl="node2" presStyleIdx="0" presStyleCnt="2"/>
      <dgm:spPr/>
    </dgm:pt>
    <dgm:pt modelId="{899E692D-C4DB-4B99-8619-1774BCDAEEE1}" type="pres">
      <dgm:prSet presAssocID="{33D7C9AB-A70C-4387-9F1B-CA0E63ED9713}" presName="text2" presStyleLbl="fgAcc2" presStyleIdx="0" presStyleCnt="2">
        <dgm:presLayoutVars>
          <dgm:chPref val="3"/>
        </dgm:presLayoutVars>
      </dgm:prSet>
      <dgm:spPr/>
    </dgm:pt>
    <dgm:pt modelId="{24491B27-92D0-47D9-B0A3-F02F0E8D804A}" type="pres">
      <dgm:prSet presAssocID="{33D7C9AB-A70C-4387-9F1B-CA0E63ED9713}" presName="hierChild3" presStyleCnt="0"/>
      <dgm:spPr/>
    </dgm:pt>
    <dgm:pt modelId="{074AE192-3818-402A-B0E2-7D2363E863DD}" type="pres">
      <dgm:prSet presAssocID="{54B1947E-B32E-4671-AD78-37566D64A2DC}" presName="Name17" presStyleLbl="parChTrans1D3" presStyleIdx="0" presStyleCnt="2"/>
      <dgm:spPr/>
    </dgm:pt>
    <dgm:pt modelId="{11649DA2-088E-441E-AC6B-B52251CEE5F9}" type="pres">
      <dgm:prSet presAssocID="{D35A6C3B-4F34-4614-85F2-72688E69C03E}" presName="hierRoot3" presStyleCnt="0"/>
      <dgm:spPr/>
    </dgm:pt>
    <dgm:pt modelId="{B799A865-A1B5-420A-A418-F1EF7EC815B5}" type="pres">
      <dgm:prSet presAssocID="{D35A6C3B-4F34-4614-85F2-72688E69C03E}" presName="composite3" presStyleCnt="0"/>
      <dgm:spPr/>
    </dgm:pt>
    <dgm:pt modelId="{D8162F3B-9A1D-4C17-89A6-0D6FC369EAA7}" type="pres">
      <dgm:prSet presAssocID="{D35A6C3B-4F34-4614-85F2-72688E69C03E}" presName="background3" presStyleLbl="node3" presStyleIdx="0" presStyleCnt="2"/>
      <dgm:spPr/>
    </dgm:pt>
    <dgm:pt modelId="{CF7C34E9-407D-4067-9367-FCBF8E30FA27}" type="pres">
      <dgm:prSet presAssocID="{D35A6C3B-4F34-4614-85F2-72688E69C03E}" presName="text3" presStyleLbl="fgAcc3" presStyleIdx="0" presStyleCnt="2">
        <dgm:presLayoutVars>
          <dgm:chPref val="3"/>
        </dgm:presLayoutVars>
      </dgm:prSet>
      <dgm:spPr/>
    </dgm:pt>
    <dgm:pt modelId="{A7867E49-609C-4BA0-9765-69B5A70B8143}" type="pres">
      <dgm:prSet presAssocID="{D35A6C3B-4F34-4614-85F2-72688E69C03E}" presName="hierChild4" presStyleCnt="0"/>
      <dgm:spPr/>
    </dgm:pt>
    <dgm:pt modelId="{A7C604DF-599B-4224-A609-DBAB57E2BF5C}" type="pres">
      <dgm:prSet presAssocID="{97F2ABF4-47AC-4F59-89CC-62F73DA13532}" presName="Name10" presStyleLbl="parChTrans1D2" presStyleIdx="1" presStyleCnt="2"/>
      <dgm:spPr/>
    </dgm:pt>
    <dgm:pt modelId="{CE0BDB2B-702C-47CF-893F-1F46712D20C1}" type="pres">
      <dgm:prSet presAssocID="{7EE99B9F-AC4B-4B0A-B7CC-6B5411941EFF}" presName="hierRoot2" presStyleCnt="0"/>
      <dgm:spPr/>
    </dgm:pt>
    <dgm:pt modelId="{9BD40357-84CA-4605-AE94-4FE6F83D7979}" type="pres">
      <dgm:prSet presAssocID="{7EE99B9F-AC4B-4B0A-B7CC-6B5411941EFF}" presName="composite2" presStyleCnt="0"/>
      <dgm:spPr/>
    </dgm:pt>
    <dgm:pt modelId="{424CC034-03D0-48FC-BBCC-01509B89A31C}" type="pres">
      <dgm:prSet presAssocID="{7EE99B9F-AC4B-4B0A-B7CC-6B5411941EFF}" presName="background2" presStyleLbl="node2" presStyleIdx="1" presStyleCnt="2"/>
      <dgm:spPr/>
    </dgm:pt>
    <dgm:pt modelId="{8AA7462B-E4E1-48C4-B78F-CD8D48F8A1F8}" type="pres">
      <dgm:prSet presAssocID="{7EE99B9F-AC4B-4B0A-B7CC-6B5411941EFF}" presName="text2" presStyleLbl="fgAcc2" presStyleIdx="1" presStyleCnt="2">
        <dgm:presLayoutVars>
          <dgm:chPref val="3"/>
        </dgm:presLayoutVars>
      </dgm:prSet>
      <dgm:spPr/>
    </dgm:pt>
    <dgm:pt modelId="{5155DE02-AFD4-4227-A651-9C3AF11B1119}" type="pres">
      <dgm:prSet presAssocID="{7EE99B9F-AC4B-4B0A-B7CC-6B5411941EFF}" presName="hierChild3" presStyleCnt="0"/>
      <dgm:spPr/>
    </dgm:pt>
    <dgm:pt modelId="{5AE64C4A-6991-42C8-A059-796E331CCFE4}" type="pres">
      <dgm:prSet presAssocID="{6D6BCC73-04A5-4546-8AB7-697558A8D999}" presName="Name17" presStyleLbl="parChTrans1D3" presStyleIdx="1" presStyleCnt="2"/>
      <dgm:spPr/>
    </dgm:pt>
    <dgm:pt modelId="{25B81E83-157C-450E-B836-AC6201409703}" type="pres">
      <dgm:prSet presAssocID="{72BF4DBC-D4ED-4342-8EE9-F1043458F822}" presName="hierRoot3" presStyleCnt="0"/>
      <dgm:spPr/>
    </dgm:pt>
    <dgm:pt modelId="{06F340C1-0116-4D79-B5B6-0FFC5D5C5211}" type="pres">
      <dgm:prSet presAssocID="{72BF4DBC-D4ED-4342-8EE9-F1043458F822}" presName="composite3" presStyleCnt="0"/>
      <dgm:spPr/>
    </dgm:pt>
    <dgm:pt modelId="{708A7FE0-12D6-47F8-BCB2-2D8A5258D396}" type="pres">
      <dgm:prSet presAssocID="{72BF4DBC-D4ED-4342-8EE9-F1043458F822}" presName="background3" presStyleLbl="node3" presStyleIdx="1" presStyleCnt="2"/>
      <dgm:spPr/>
    </dgm:pt>
    <dgm:pt modelId="{DDA1F937-4EF8-4E02-956E-B53797E06B93}" type="pres">
      <dgm:prSet presAssocID="{72BF4DBC-D4ED-4342-8EE9-F1043458F822}" presName="text3" presStyleLbl="fgAcc3" presStyleIdx="1" presStyleCnt="2">
        <dgm:presLayoutVars>
          <dgm:chPref val="3"/>
        </dgm:presLayoutVars>
      </dgm:prSet>
      <dgm:spPr/>
    </dgm:pt>
    <dgm:pt modelId="{BAD6B96C-8B53-4BF2-BE3F-7E9CA355A28A}" type="pres">
      <dgm:prSet presAssocID="{72BF4DBC-D4ED-4342-8EE9-F1043458F822}" presName="hierChild4" presStyleCnt="0"/>
      <dgm:spPr/>
    </dgm:pt>
  </dgm:ptLst>
  <dgm:cxnLst>
    <dgm:cxn modelId="{2F1A7200-9D81-4C3F-A982-FF8501231F74}" srcId="{8BFDC3FE-49CF-42F0-82C2-96CA6F7310D1}" destId="{7EE99B9F-AC4B-4B0A-B7CC-6B5411941EFF}" srcOrd="1" destOrd="0" parTransId="{97F2ABF4-47AC-4F59-89CC-62F73DA13532}" sibTransId="{6CC7C251-CA04-4C66-85F7-41D167BE052B}"/>
    <dgm:cxn modelId="{515FAE3D-D347-4AA4-856B-63E6B87DC289}" type="presOf" srcId="{D35A6C3B-4F34-4614-85F2-72688E69C03E}" destId="{CF7C34E9-407D-4067-9367-FCBF8E30FA27}" srcOrd="0" destOrd="0" presId="urn:microsoft.com/office/officeart/2005/8/layout/hierarchy1"/>
    <dgm:cxn modelId="{514B2040-E182-4879-A715-A6C772448786}" type="presOf" srcId="{33D7C9AB-A70C-4387-9F1B-CA0E63ED9713}" destId="{899E692D-C4DB-4B99-8619-1774BCDAEEE1}" srcOrd="0" destOrd="0" presId="urn:microsoft.com/office/officeart/2005/8/layout/hierarchy1"/>
    <dgm:cxn modelId="{3CF0FA60-D6DB-4AF9-918C-048BFEFD3844}" srcId="{A5A731F8-5711-4D06-AE66-1E4D50E50CF5}" destId="{8BFDC3FE-49CF-42F0-82C2-96CA6F7310D1}" srcOrd="0" destOrd="0" parTransId="{356CD31E-4673-4CD9-8D38-0206235E8B09}" sibTransId="{22F835B9-E5B0-49B0-8F5C-173359D4B66F}"/>
    <dgm:cxn modelId="{5AD31068-41A3-406A-B778-475ED5C95882}" type="presOf" srcId="{8BFDC3FE-49CF-42F0-82C2-96CA6F7310D1}" destId="{9D095CC8-CD42-46C8-9D49-637A4020DE49}" srcOrd="0" destOrd="0" presId="urn:microsoft.com/office/officeart/2005/8/layout/hierarchy1"/>
    <dgm:cxn modelId="{956BB268-6109-4A36-B367-01CC85DC7A56}" type="presOf" srcId="{A5A731F8-5711-4D06-AE66-1E4D50E50CF5}" destId="{63B1EBCD-83ED-400D-BB40-20E0761E9588}" srcOrd="0" destOrd="0" presId="urn:microsoft.com/office/officeart/2005/8/layout/hierarchy1"/>
    <dgm:cxn modelId="{8692B448-C153-4CBB-9D3D-801BB8B2E1A5}" type="presOf" srcId="{54B1947E-B32E-4671-AD78-37566D64A2DC}" destId="{074AE192-3818-402A-B0E2-7D2363E863DD}" srcOrd="0" destOrd="0" presId="urn:microsoft.com/office/officeart/2005/8/layout/hierarchy1"/>
    <dgm:cxn modelId="{CE231469-15F2-4E63-902E-259DC8670819}" srcId="{33D7C9AB-A70C-4387-9F1B-CA0E63ED9713}" destId="{D35A6C3B-4F34-4614-85F2-72688E69C03E}" srcOrd="0" destOrd="0" parTransId="{54B1947E-B32E-4671-AD78-37566D64A2DC}" sibTransId="{FE3EFE4A-804C-424E-9BB9-FB73E433BA24}"/>
    <dgm:cxn modelId="{9516734E-F79F-45BC-9BB2-C8051942A422}" srcId="{8BFDC3FE-49CF-42F0-82C2-96CA6F7310D1}" destId="{33D7C9AB-A70C-4387-9F1B-CA0E63ED9713}" srcOrd="0" destOrd="0" parTransId="{3CCBF27B-D4D2-443C-AE32-EEC82EF99B8E}" sibTransId="{EEFFE491-C696-4126-BC28-BB7210BCADAA}"/>
    <dgm:cxn modelId="{1091E24E-4664-48C9-849A-E51A2DCAD9A9}" type="presOf" srcId="{3CCBF27B-D4D2-443C-AE32-EEC82EF99B8E}" destId="{36CDECF4-AEB2-4C31-94AB-E3BF79ECCD22}" srcOrd="0" destOrd="0" presId="urn:microsoft.com/office/officeart/2005/8/layout/hierarchy1"/>
    <dgm:cxn modelId="{8DB4A774-2606-4157-8458-6EB97050022F}" type="presOf" srcId="{6D6BCC73-04A5-4546-8AB7-697558A8D999}" destId="{5AE64C4A-6991-42C8-A059-796E331CCFE4}" srcOrd="0" destOrd="0" presId="urn:microsoft.com/office/officeart/2005/8/layout/hierarchy1"/>
    <dgm:cxn modelId="{C3D04486-9003-48F2-9E84-2C8EDE47CCC3}" type="presOf" srcId="{97F2ABF4-47AC-4F59-89CC-62F73DA13532}" destId="{A7C604DF-599B-4224-A609-DBAB57E2BF5C}" srcOrd="0" destOrd="0" presId="urn:microsoft.com/office/officeart/2005/8/layout/hierarchy1"/>
    <dgm:cxn modelId="{EF9A5B9B-E3EB-4C76-8F81-69BBF431DA49}" srcId="{7EE99B9F-AC4B-4B0A-B7CC-6B5411941EFF}" destId="{72BF4DBC-D4ED-4342-8EE9-F1043458F822}" srcOrd="0" destOrd="0" parTransId="{6D6BCC73-04A5-4546-8AB7-697558A8D999}" sibTransId="{C87A954E-96FD-48BF-80AA-0DF539AA6D9B}"/>
    <dgm:cxn modelId="{9AAFF9B5-3DF8-4EE4-B8F7-B3E40A333754}" type="presOf" srcId="{72BF4DBC-D4ED-4342-8EE9-F1043458F822}" destId="{DDA1F937-4EF8-4E02-956E-B53797E06B93}" srcOrd="0" destOrd="0" presId="urn:microsoft.com/office/officeart/2005/8/layout/hierarchy1"/>
    <dgm:cxn modelId="{634ED4C8-9AEA-4842-B430-585AF2905567}" type="presOf" srcId="{7EE99B9F-AC4B-4B0A-B7CC-6B5411941EFF}" destId="{8AA7462B-E4E1-48C4-B78F-CD8D48F8A1F8}" srcOrd="0" destOrd="0" presId="urn:microsoft.com/office/officeart/2005/8/layout/hierarchy1"/>
    <dgm:cxn modelId="{91363587-12A8-4357-A9C1-FB77A70DED9A}" type="presParOf" srcId="{63B1EBCD-83ED-400D-BB40-20E0761E9588}" destId="{01FADEB0-7C19-41BA-A45A-0B1BB0E0140C}" srcOrd="0" destOrd="0" presId="urn:microsoft.com/office/officeart/2005/8/layout/hierarchy1"/>
    <dgm:cxn modelId="{B517FAA9-8C68-40A5-A6C0-F15017BE9840}" type="presParOf" srcId="{01FADEB0-7C19-41BA-A45A-0B1BB0E0140C}" destId="{04C3BEED-483E-4575-9F79-96AFBE5F5383}" srcOrd="0" destOrd="0" presId="urn:microsoft.com/office/officeart/2005/8/layout/hierarchy1"/>
    <dgm:cxn modelId="{95860AA9-7C4A-429C-A8CD-9CACEB257D8D}" type="presParOf" srcId="{04C3BEED-483E-4575-9F79-96AFBE5F5383}" destId="{F9A706DF-E946-4406-AF64-0927740EBED5}" srcOrd="0" destOrd="0" presId="urn:microsoft.com/office/officeart/2005/8/layout/hierarchy1"/>
    <dgm:cxn modelId="{8A47582B-FD43-4D62-BB57-1470B4AE0EDD}" type="presParOf" srcId="{04C3BEED-483E-4575-9F79-96AFBE5F5383}" destId="{9D095CC8-CD42-46C8-9D49-637A4020DE49}" srcOrd="1" destOrd="0" presId="urn:microsoft.com/office/officeart/2005/8/layout/hierarchy1"/>
    <dgm:cxn modelId="{9F6D6695-54D0-4F7A-84D4-DF3C8FBCC189}" type="presParOf" srcId="{01FADEB0-7C19-41BA-A45A-0B1BB0E0140C}" destId="{A405B385-E527-4DEF-ADAA-09F0D5794AA4}" srcOrd="1" destOrd="0" presId="urn:microsoft.com/office/officeart/2005/8/layout/hierarchy1"/>
    <dgm:cxn modelId="{C4E3C66C-D7C8-40A6-8558-0F7152325C9B}" type="presParOf" srcId="{A405B385-E527-4DEF-ADAA-09F0D5794AA4}" destId="{36CDECF4-AEB2-4C31-94AB-E3BF79ECCD22}" srcOrd="0" destOrd="0" presId="urn:microsoft.com/office/officeart/2005/8/layout/hierarchy1"/>
    <dgm:cxn modelId="{D7865A07-C77E-45F6-90E6-D286BBEEC2AD}" type="presParOf" srcId="{A405B385-E527-4DEF-ADAA-09F0D5794AA4}" destId="{F6C4C2EE-B00E-4A69-9825-BBA8C608862E}" srcOrd="1" destOrd="0" presId="urn:microsoft.com/office/officeart/2005/8/layout/hierarchy1"/>
    <dgm:cxn modelId="{5D9DF377-295C-4B2A-B3DB-196A89D2439F}" type="presParOf" srcId="{F6C4C2EE-B00E-4A69-9825-BBA8C608862E}" destId="{5986B474-39EC-4A28-A8BE-5CADE363DC9B}" srcOrd="0" destOrd="0" presId="urn:microsoft.com/office/officeart/2005/8/layout/hierarchy1"/>
    <dgm:cxn modelId="{43A55056-48DC-466D-B2C8-E93B37B48C6C}" type="presParOf" srcId="{5986B474-39EC-4A28-A8BE-5CADE363DC9B}" destId="{143AB79F-5E15-4F2A-8B85-7829349F716E}" srcOrd="0" destOrd="0" presId="urn:microsoft.com/office/officeart/2005/8/layout/hierarchy1"/>
    <dgm:cxn modelId="{939F72C9-391B-4E59-B86A-638E6B86FED1}" type="presParOf" srcId="{5986B474-39EC-4A28-A8BE-5CADE363DC9B}" destId="{899E692D-C4DB-4B99-8619-1774BCDAEEE1}" srcOrd="1" destOrd="0" presId="urn:microsoft.com/office/officeart/2005/8/layout/hierarchy1"/>
    <dgm:cxn modelId="{2A96682F-0BDF-4B00-A73D-510F67C751E4}" type="presParOf" srcId="{F6C4C2EE-B00E-4A69-9825-BBA8C608862E}" destId="{24491B27-92D0-47D9-B0A3-F02F0E8D804A}" srcOrd="1" destOrd="0" presId="urn:microsoft.com/office/officeart/2005/8/layout/hierarchy1"/>
    <dgm:cxn modelId="{4D58405F-69EA-4401-958C-1B8135065486}" type="presParOf" srcId="{24491B27-92D0-47D9-B0A3-F02F0E8D804A}" destId="{074AE192-3818-402A-B0E2-7D2363E863DD}" srcOrd="0" destOrd="0" presId="urn:microsoft.com/office/officeart/2005/8/layout/hierarchy1"/>
    <dgm:cxn modelId="{AA1B1F4C-3044-4AF1-95D6-ED9C03B2A087}" type="presParOf" srcId="{24491B27-92D0-47D9-B0A3-F02F0E8D804A}" destId="{11649DA2-088E-441E-AC6B-B52251CEE5F9}" srcOrd="1" destOrd="0" presId="urn:microsoft.com/office/officeart/2005/8/layout/hierarchy1"/>
    <dgm:cxn modelId="{CA9D05DC-DB25-4432-AE64-9FEC3C1D4355}" type="presParOf" srcId="{11649DA2-088E-441E-AC6B-B52251CEE5F9}" destId="{B799A865-A1B5-420A-A418-F1EF7EC815B5}" srcOrd="0" destOrd="0" presId="urn:microsoft.com/office/officeart/2005/8/layout/hierarchy1"/>
    <dgm:cxn modelId="{95EE40A7-E55C-40DA-B6FE-BB11582D2D8B}" type="presParOf" srcId="{B799A865-A1B5-420A-A418-F1EF7EC815B5}" destId="{D8162F3B-9A1D-4C17-89A6-0D6FC369EAA7}" srcOrd="0" destOrd="0" presId="urn:microsoft.com/office/officeart/2005/8/layout/hierarchy1"/>
    <dgm:cxn modelId="{63980A1E-9734-41C7-B8DD-72DF21E581C2}" type="presParOf" srcId="{B799A865-A1B5-420A-A418-F1EF7EC815B5}" destId="{CF7C34E9-407D-4067-9367-FCBF8E30FA27}" srcOrd="1" destOrd="0" presId="urn:microsoft.com/office/officeart/2005/8/layout/hierarchy1"/>
    <dgm:cxn modelId="{D71E1216-ECB2-464D-B6F6-293FC771BD77}" type="presParOf" srcId="{11649DA2-088E-441E-AC6B-B52251CEE5F9}" destId="{A7867E49-609C-4BA0-9765-69B5A70B8143}" srcOrd="1" destOrd="0" presId="urn:microsoft.com/office/officeart/2005/8/layout/hierarchy1"/>
    <dgm:cxn modelId="{13352D40-537F-419B-986A-2853164AE219}" type="presParOf" srcId="{A405B385-E527-4DEF-ADAA-09F0D5794AA4}" destId="{A7C604DF-599B-4224-A609-DBAB57E2BF5C}" srcOrd="2" destOrd="0" presId="urn:microsoft.com/office/officeart/2005/8/layout/hierarchy1"/>
    <dgm:cxn modelId="{6E81E36B-15A2-4689-B9A6-F4ADEBAADE7E}" type="presParOf" srcId="{A405B385-E527-4DEF-ADAA-09F0D5794AA4}" destId="{CE0BDB2B-702C-47CF-893F-1F46712D20C1}" srcOrd="3" destOrd="0" presId="urn:microsoft.com/office/officeart/2005/8/layout/hierarchy1"/>
    <dgm:cxn modelId="{B5A9B387-2C62-4C06-93D9-06E4AE692077}" type="presParOf" srcId="{CE0BDB2B-702C-47CF-893F-1F46712D20C1}" destId="{9BD40357-84CA-4605-AE94-4FE6F83D7979}" srcOrd="0" destOrd="0" presId="urn:microsoft.com/office/officeart/2005/8/layout/hierarchy1"/>
    <dgm:cxn modelId="{7790BBF5-6A3B-4505-98B9-1CE5AE69E99D}" type="presParOf" srcId="{9BD40357-84CA-4605-AE94-4FE6F83D7979}" destId="{424CC034-03D0-48FC-BBCC-01509B89A31C}" srcOrd="0" destOrd="0" presId="urn:microsoft.com/office/officeart/2005/8/layout/hierarchy1"/>
    <dgm:cxn modelId="{1859CB14-F9DC-4E43-8489-D89005D975B3}" type="presParOf" srcId="{9BD40357-84CA-4605-AE94-4FE6F83D7979}" destId="{8AA7462B-E4E1-48C4-B78F-CD8D48F8A1F8}" srcOrd="1" destOrd="0" presId="urn:microsoft.com/office/officeart/2005/8/layout/hierarchy1"/>
    <dgm:cxn modelId="{A0EC16AB-DCA6-464B-B6CD-9DDD54E1117B}" type="presParOf" srcId="{CE0BDB2B-702C-47CF-893F-1F46712D20C1}" destId="{5155DE02-AFD4-4227-A651-9C3AF11B1119}" srcOrd="1" destOrd="0" presId="urn:microsoft.com/office/officeart/2005/8/layout/hierarchy1"/>
    <dgm:cxn modelId="{70654CFA-FE5B-445D-A978-CAA2FE3FE417}" type="presParOf" srcId="{5155DE02-AFD4-4227-A651-9C3AF11B1119}" destId="{5AE64C4A-6991-42C8-A059-796E331CCFE4}" srcOrd="0" destOrd="0" presId="urn:microsoft.com/office/officeart/2005/8/layout/hierarchy1"/>
    <dgm:cxn modelId="{85711B2C-A744-4272-8670-5984B3DD9287}" type="presParOf" srcId="{5155DE02-AFD4-4227-A651-9C3AF11B1119}" destId="{25B81E83-157C-450E-B836-AC6201409703}" srcOrd="1" destOrd="0" presId="urn:microsoft.com/office/officeart/2005/8/layout/hierarchy1"/>
    <dgm:cxn modelId="{35041668-CF1D-485F-B498-3C60E9242E3B}" type="presParOf" srcId="{25B81E83-157C-450E-B836-AC6201409703}" destId="{06F340C1-0116-4D79-B5B6-0FFC5D5C5211}" srcOrd="0" destOrd="0" presId="urn:microsoft.com/office/officeart/2005/8/layout/hierarchy1"/>
    <dgm:cxn modelId="{45A222B6-B877-4DA8-B891-4F6800C83CF2}" type="presParOf" srcId="{06F340C1-0116-4D79-B5B6-0FFC5D5C5211}" destId="{708A7FE0-12D6-47F8-BCB2-2D8A5258D396}" srcOrd="0" destOrd="0" presId="urn:microsoft.com/office/officeart/2005/8/layout/hierarchy1"/>
    <dgm:cxn modelId="{396CEFB0-92A0-40E8-A8A7-92EE0AB2B78A}" type="presParOf" srcId="{06F340C1-0116-4D79-B5B6-0FFC5D5C5211}" destId="{DDA1F937-4EF8-4E02-956E-B53797E06B93}" srcOrd="1" destOrd="0" presId="urn:microsoft.com/office/officeart/2005/8/layout/hierarchy1"/>
    <dgm:cxn modelId="{55E8DD96-6D6E-48AF-8C8C-CA1547A71084}" type="presParOf" srcId="{25B81E83-157C-450E-B836-AC6201409703}" destId="{BAD6B96C-8B53-4BF2-BE3F-7E9CA355A28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438B4BF-6A73-4127-AA02-B533FA35B5E8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4" csCatId="colorful" phldr="1"/>
      <dgm:spPr/>
    </dgm:pt>
    <dgm:pt modelId="{401113F3-B0D7-4624-B2A6-39B0703E1327}">
      <dgm:prSet phldrT="[Текст]"/>
      <dgm:spPr/>
      <dgm:t>
        <a:bodyPr/>
        <a:lstStyle/>
        <a:p>
          <a:r>
            <a:rPr lang="bg-BG" dirty="0">
              <a:solidFill>
                <a:schemeClr val="tx1"/>
              </a:solidFill>
              <a:latin typeface="Trebuchet MS" panose="020B0603020202020204" pitchFamily="34" charset="0"/>
            </a:rPr>
            <a:t>ЗНАНИЕ</a:t>
          </a:r>
        </a:p>
      </dgm:t>
    </dgm:pt>
    <dgm:pt modelId="{B35D6237-3D43-4D15-AC1D-385D2810DEB0}" type="parTrans" cxnId="{7BDD0B30-591E-4980-8E22-F68C7257DA9C}">
      <dgm:prSet/>
      <dgm:spPr/>
      <dgm:t>
        <a:bodyPr/>
        <a:lstStyle/>
        <a:p>
          <a:endParaRPr lang="bg-BG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74BBE78A-EE93-4DC3-9A48-0FD90D04FD27}" type="sibTrans" cxnId="{7BDD0B30-591E-4980-8E22-F68C7257DA9C}">
      <dgm:prSet/>
      <dgm:spPr/>
      <dgm:t>
        <a:bodyPr/>
        <a:lstStyle/>
        <a:p>
          <a:endParaRPr lang="bg-BG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A3D0FFEC-5E7B-4971-82F1-610BBB7FE4C2}">
      <dgm:prSet phldrT="[Текст]"/>
      <dgm:spPr/>
      <dgm:t>
        <a:bodyPr/>
        <a:lstStyle/>
        <a:p>
          <a:r>
            <a:rPr lang="bg-BG" dirty="0">
              <a:solidFill>
                <a:schemeClr val="tx1"/>
              </a:solidFill>
              <a:latin typeface="Trebuchet MS" panose="020B0603020202020204" pitchFamily="34" charset="0"/>
            </a:rPr>
            <a:t>СИСТЕМА </a:t>
          </a:r>
        </a:p>
      </dgm:t>
    </dgm:pt>
    <dgm:pt modelId="{A3E2E29F-C886-4C9C-BD6D-7C8DE8188523}" type="parTrans" cxnId="{B1B51FA0-423C-45F6-B500-0C5D40DA4186}">
      <dgm:prSet/>
      <dgm:spPr/>
      <dgm:t>
        <a:bodyPr/>
        <a:lstStyle/>
        <a:p>
          <a:endParaRPr lang="bg-BG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399795E4-D406-4369-BB29-B2B22820227A}" type="sibTrans" cxnId="{B1B51FA0-423C-45F6-B500-0C5D40DA4186}">
      <dgm:prSet/>
      <dgm:spPr/>
      <dgm:t>
        <a:bodyPr/>
        <a:lstStyle/>
        <a:p>
          <a:endParaRPr lang="bg-BG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CAC3EFF1-2564-425A-BF10-BDD3998E18F0}">
      <dgm:prSet phldrT="[Текст]"/>
      <dgm:spPr/>
      <dgm:t>
        <a:bodyPr/>
        <a:lstStyle/>
        <a:p>
          <a:r>
            <a:rPr lang="bg-BG" dirty="0">
              <a:solidFill>
                <a:schemeClr val="tx1"/>
              </a:solidFill>
              <a:latin typeface="Trebuchet MS" panose="020B0603020202020204" pitchFamily="34" charset="0"/>
            </a:rPr>
            <a:t>КОНТЕКСТ </a:t>
          </a:r>
        </a:p>
      </dgm:t>
    </dgm:pt>
    <dgm:pt modelId="{16EDD2F2-AD59-48F5-8ED3-C74DF2CBA18F}" type="parTrans" cxnId="{E0E64AE4-DA7C-4ECD-B0DB-CFE326F5F3F5}">
      <dgm:prSet/>
      <dgm:spPr/>
      <dgm:t>
        <a:bodyPr/>
        <a:lstStyle/>
        <a:p>
          <a:endParaRPr lang="bg-BG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08D0447D-C6AA-4273-8B65-7CC9BBCE53D2}" type="sibTrans" cxnId="{E0E64AE4-DA7C-4ECD-B0DB-CFE326F5F3F5}">
      <dgm:prSet/>
      <dgm:spPr/>
      <dgm:t>
        <a:bodyPr/>
        <a:lstStyle/>
        <a:p>
          <a:endParaRPr lang="bg-BG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25D62CA4-5AD6-48ED-87B3-E98EDBFD23F4}" type="pres">
      <dgm:prSet presAssocID="{D438B4BF-6A73-4127-AA02-B533FA35B5E8}" presName="rootnode" presStyleCnt="0">
        <dgm:presLayoutVars>
          <dgm:chMax/>
          <dgm:chPref/>
          <dgm:dir/>
          <dgm:animLvl val="lvl"/>
        </dgm:presLayoutVars>
      </dgm:prSet>
      <dgm:spPr/>
    </dgm:pt>
    <dgm:pt modelId="{9623E088-DBB7-4D03-8949-9BE82957C84E}" type="pres">
      <dgm:prSet presAssocID="{401113F3-B0D7-4624-B2A6-39B0703E1327}" presName="composite" presStyleCnt="0"/>
      <dgm:spPr/>
    </dgm:pt>
    <dgm:pt modelId="{3A3F6B38-E661-4C64-AD07-646272151265}" type="pres">
      <dgm:prSet presAssocID="{401113F3-B0D7-4624-B2A6-39B0703E1327}" presName="bentUpArrow1" presStyleLbl="alignImgPlace1" presStyleIdx="0" presStyleCnt="2"/>
      <dgm:spPr/>
    </dgm:pt>
    <dgm:pt modelId="{A6682D8F-01C6-4AFA-AEBF-68527D57BF82}" type="pres">
      <dgm:prSet presAssocID="{401113F3-B0D7-4624-B2A6-39B0703E1327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087165D5-83A5-4BF1-87CF-7807CF563EBD}" type="pres">
      <dgm:prSet presAssocID="{401113F3-B0D7-4624-B2A6-39B0703E1327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B2B95266-5ABD-4855-9CE5-5FC218D3F80C}" type="pres">
      <dgm:prSet presAssocID="{74BBE78A-EE93-4DC3-9A48-0FD90D04FD27}" presName="sibTrans" presStyleCnt="0"/>
      <dgm:spPr/>
    </dgm:pt>
    <dgm:pt modelId="{4C559C4D-1CBA-4CE6-B19F-579C9D8E751B}" type="pres">
      <dgm:prSet presAssocID="{A3D0FFEC-5E7B-4971-82F1-610BBB7FE4C2}" presName="composite" presStyleCnt="0"/>
      <dgm:spPr/>
    </dgm:pt>
    <dgm:pt modelId="{14059A41-5429-4538-B7C9-FED7AC4740A6}" type="pres">
      <dgm:prSet presAssocID="{A3D0FFEC-5E7B-4971-82F1-610BBB7FE4C2}" presName="bentUpArrow1" presStyleLbl="alignImgPlace1" presStyleIdx="1" presStyleCnt="2"/>
      <dgm:spPr/>
    </dgm:pt>
    <dgm:pt modelId="{38339C55-5FE2-48B3-8C0F-38F3EFC72FF8}" type="pres">
      <dgm:prSet presAssocID="{A3D0FFEC-5E7B-4971-82F1-610BBB7FE4C2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</dgm:pt>
    <dgm:pt modelId="{9C932848-B376-4FC1-9EA5-930F33289A7E}" type="pres">
      <dgm:prSet presAssocID="{A3D0FFEC-5E7B-4971-82F1-610BBB7FE4C2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D7C8CB16-6599-4446-A73C-9055AB143FD9}" type="pres">
      <dgm:prSet presAssocID="{399795E4-D406-4369-BB29-B2B22820227A}" presName="sibTrans" presStyleCnt="0"/>
      <dgm:spPr/>
    </dgm:pt>
    <dgm:pt modelId="{17DF816D-29E0-49A0-9D00-EBB492AA2019}" type="pres">
      <dgm:prSet presAssocID="{CAC3EFF1-2564-425A-BF10-BDD3998E18F0}" presName="composite" presStyleCnt="0"/>
      <dgm:spPr/>
    </dgm:pt>
    <dgm:pt modelId="{63F2DD0B-718B-4317-A7F2-F94385597FCF}" type="pres">
      <dgm:prSet presAssocID="{CAC3EFF1-2564-425A-BF10-BDD3998E18F0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4AE09209-784E-464F-AEDF-14C6E5B232F1}" type="presOf" srcId="{A3D0FFEC-5E7B-4971-82F1-610BBB7FE4C2}" destId="{38339C55-5FE2-48B3-8C0F-38F3EFC72FF8}" srcOrd="0" destOrd="0" presId="urn:microsoft.com/office/officeart/2005/8/layout/StepDownProcess"/>
    <dgm:cxn modelId="{7BDD0B30-591E-4980-8E22-F68C7257DA9C}" srcId="{D438B4BF-6A73-4127-AA02-B533FA35B5E8}" destId="{401113F3-B0D7-4624-B2A6-39B0703E1327}" srcOrd="0" destOrd="0" parTransId="{B35D6237-3D43-4D15-AC1D-385D2810DEB0}" sibTransId="{74BBE78A-EE93-4DC3-9A48-0FD90D04FD27}"/>
    <dgm:cxn modelId="{58B7EC58-4948-4FE4-BD84-F99DEAD276D6}" type="presOf" srcId="{401113F3-B0D7-4624-B2A6-39B0703E1327}" destId="{A6682D8F-01C6-4AFA-AEBF-68527D57BF82}" srcOrd="0" destOrd="0" presId="urn:microsoft.com/office/officeart/2005/8/layout/StepDownProcess"/>
    <dgm:cxn modelId="{A2E7E890-958A-4657-A955-32C632F3CD40}" type="presOf" srcId="{D438B4BF-6A73-4127-AA02-B533FA35B5E8}" destId="{25D62CA4-5AD6-48ED-87B3-E98EDBFD23F4}" srcOrd="0" destOrd="0" presId="urn:microsoft.com/office/officeart/2005/8/layout/StepDownProcess"/>
    <dgm:cxn modelId="{EB5D579C-141D-4C41-9F78-7524A0B63801}" type="presOf" srcId="{CAC3EFF1-2564-425A-BF10-BDD3998E18F0}" destId="{63F2DD0B-718B-4317-A7F2-F94385597FCF}" srcOrd="0" destOrd="0" presId="urn:microsoft.com/office/officeart/2005/8/layout/StepDownProcess"/>
    <dgm:cxn modelId="{B1B51FA0-423C-45F6-B500-0C5D40DA4186}" srcId="{D438B4BF-6A73-4127-AA02-B533FA35B5E8}" destId="{A3D0FFEC-5E7B-4971-82F1-610BBB7FE4C2}" srcOrd="1" destOrd="0" parTransId="{A3E2E29F-C886-4C9C-BD6D-7C8DE8188523}" sibTransId="{399795E4-D406-4369-BB29-B2B22820227A}"/>
    <dgm:cxn modelId="{E0E64AE4-DA7C-4ECD-B0DB-CFE326F5F3F5}" srcId="{D438B4BF-6A73-4127-AA02-B533FA35B5E8}" destId="{CAC3EFF1-2564-425A-BF10-BDD3998E18F0}" srcOrd="2" destOrd="0" parTransId="{16EDD2F2-AD59-48F5-8ED3-C74DF2CBA18F}" sibTransId="{08D0447D-C6AA-4273-8B65-7CC9BBCE53D2}"/>
    <dgm:cxn modelId="{F9FCF049-F33C-4916-AD39-507035042F75}" type="presParOf" srcId="{25D62CA4-5AD6-48ED-87B3-E98EDBFD23F4}" destId="{9623E088-DBB7-4D03-8949-9BE82957C84E}" srcOrd="0" destOrd="0" presId="urn:microsoft.com/office/officeart/2005/8/layout/StepDownProcess"/>
    <dgm:cxn modelId="{18BF84C2-94B6-43E3-A356-A1E31B214685}" type="presParOf" srcId="{9623E088-DBB7-4D03-8949-9BE82957C84E}" destId="{3A3F6B38-E661-4C64-AD07-646272151265}" srcOrd="0" destOrd="0" presId="urn:microsoft.com/office/officeart/2005/8/layout/StepDownProcess"/>
    <dgm:cxn modelId="{580D53CF-D4C5-4A9D-97CA-C8A29760B7FC}" type="presParOf" srcId="{9623E088-DBB7-4D03-8949-9BE82957C84E}" destId="{A6682D8F-01C6-4AFA-AEBF-68527D57BF82}" srcOrd="1" destOrd="0" presId="urn:microsoft.com/office/officeart/2005/8/layout/StepDownProcess"/>
    <dgm:cxn modelId="{E4221535-270B-4605-8350-75EEC9898282}" type="presParOf" srcId="{9623E088-DBB7-4D03-8949-9BE82957C84E}" destId="{087165D5-83A5-4BF1-87CF-7807CF563EBD}" srcOrd="2" destOrd="0" presId="urn:microsoft.com/office/officeart/2005/8/layout/StepDownProcess"/>
    <dgm:cxn modelId="{6C7BFFC1-7460-41E4-B595-36BC90865697}" type="presParOf" srcId="{25D62CA4-5AD6-48ED-87B3-E98EDBFD23F4}" destId="{B2B95266-5ABD-4855-9CE5-5FC218D3F80C}" srcOrd="1" destOrd="0" presId="urn:microsoft.com/office/officeart/2005/8/layout/StepDownProcess"/>
    <dgm:cxn modelId="{911D22F1-E855-4561-A431-E184E150F587}" type="presParOf" srcId="{25D62CA4-5AD6-48ED-87B3-E98EDBFD23F4}" destId="{4C559C4D-1CBA-4CE6-B19F-579C9D8E751B}" srcOrd="2" destOrd="0" presId="urn:microsoft.com/office/officeart/2005/8/layout/StepDownProcess"/>
    <dgm:cxn modelId="{22F90E70-5C02-4AD9-B3C0-8A831725236F}" type="presParOf" srcId="{4C559C4D-1CBA-4CE6-B19F-579C9D8E751B}" destId="{14059A41-5429-4538-B7C9-FED7AC4740A6}" srcOrd="0" destOrd="0" presId="urn:microsoft.com/office/officeart/2005/8/layout/StepDownProcess"/>
    <dgm:cxn modelId="{D33E4FCD-A468-4776-A964-0937039110E4}" type="presParOf" srcId="{4C559C4D-1CBA-4CE6-B19F-579C9D8E751B}" destId="{38339C55-5FE2-48B3-8C0F-38F3EFC72FF8}" srcOrd="1" destOrd="0" presId="urn:microsoft.com/office/officeart/2005/8/layout/StepDownProcess"/>
    <dgm:cxn modelId="{76611A05-5D09-4AEC-B83B-ADBC37B4C139}" type="presParOf" srcId="{4C559C4D-1CBA-4CE6-B19F-579C9D8E751B}" destId="{9C932848-B376-4FC1-9EA5-930F33289A7E}" srcOrd="2" destOrd="0" presId="urn:microsoft.com/office/officeart/2005/8/layout/StepDownProcess"/>
    <dgm:cxn modelId="{8B579EF9-02AA-449B-B92F-C0C88E6C678B}" type="presParOf" srcId="{25D62CA4-5AD6-48ED-87B3-E98EDBFD23F4}" destId="{D7C8CB16-6599-4446-A73C-9055AB143FD9}" srcOrd="3" destOrd="0" presId="urn:microsoft.com/office/officeart/2005/8/layout/StepDownProcess"/>
    <dgm:cxn modelId="{9D8E490D-D326-4120-BA96-383364339B9A}" type="presParOf" srcId="{25D62CA4-5AD6-48ED-87B3-E98EDBFD23F4}" destId="{17DF816D-29E0-49A0-9D00-EBB492AA2019}" srcOrd="4" destOrd="0" presId="urn:microsoft.com/office/officeart/2005/8/layout/StepDownProcess"/>
    <dgm:cxn modelId="{76B4ACC4-EC5E-49F9-86E9-D2172504DEA6}" type="presParOf" srcId="{17DF816D-29E0-49A0-9D00-EBB492AA2019}" destId="{63F2DD0B-718B-4317-A7F2-F94385597FCF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57B1BA5-2E52-4968-98A0-D9B842CC23E1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2" csCatId="colorful" phldr="1"/>
      <dgm:spPr/>
    </dgm:pt>
    <dgm:pt modelId="{90EDB62B-298E-4EB8-A2ED-7C4C85D5CFEE}">
      <dgm:prSet phldrT="[Текст]"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Trebuchet MS" panose="020B0603020202020204" pitchFamily="34" charset="0"/>
            </a:rPr>
            <a:t>BACKLOG</a:t>
          </a:r>
          <a:endParaRPr lang="bg-BG" dirty="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FAF987BC-F3D2-4697-80D0-ABB0684942C1}" type="parTrans" cxnId="{AB7EC1E6-99C7-4AAC-AC11-C24EAA6EFF98}">
      <dgm:prSet/>
      <dgm:spPr/>
      <dgm:t>
        <a:bodyPr/>
        <a:lstStyle/>
        <a:p>
          <a:endParaRPr lang="bg-BG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9C51117B-EB9E-4E02-B48B-BB97E2FB6202}" type="sibTrans" cxnId="{AB7EC1E6-99C7-4AAC-AC11-C24EAA6EFF98}">
      <dgm:prSet/>
      <dgm:spPr/>
      <dgm:t>
        <a:bodyPr/>
        <a:lstStyle/>
        <a:p>
          <a:endParaRPr lang="bg-BG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EFFE40B7-F122-400A-8B5C-C3031C886946}">
      <dgm:prSet phldrT="[Текст]"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Trebuchet MS" panose="020B0603020202020204" pitchFamily="34" charset="0"/>
            </a:rPr>
            <a:t>SPRINT</a:t>
          </a:r>
          <a:endParaRPr lang="bg-BG" dirty="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90C4D007-CD30-40C6-850B-D0927B4EF1F1}" type="parTrans" cxnId="{124B9B37-52DB-4DA0-81A7-C6EDCEDC03CA}">
      <dgm:prSet/>
      <dgm:spPr/>
      <dgm:t>
        <a:bodyPr/>
        <a:lstStyle/>
        <a:p>
          <a:endParaRPr lang="bg-BG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2E1C85E1-B560-4914-A0D8-99B200956A7A}" type="sibTrans" cxnId="{124B9B37-52DB-4DA0-81A7-C6EDCEDC03CA}">
      <dgm:prSet/>
      <dgm:spPr/>
      <dgm:t>
        <a:bodyPr/>
        <a:lstStyle/>
        <a:p>
          <a:endParaRPr lang="bg-BG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7D3EE01E-A344-451C-A25A-8C734FED8DE2}">
      <dgm:prSet phldrT="[Текст]"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Trebuchet MS" panose="020B0603020202020204" pitchFamily="34" charset="0"/>
            </a:rPr>
            <a:t>REVIEW</a:t>
          </a:r>
          <a:endParaRPr lang="bg-BG" dirty="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9B31D937-3144-4697-9BBD-09C162EF8C1E}" type="parTrans" cxnId="{E35946CF-09E0-4C36-9022-AAC24BCC2775}">
      <dgm:prSet/>
      <dgm:spPr/>
      <dgm:t>
        <a:bodyPr/>
        <a:lstStyle/>
        <a:p>
          <a:endParaRPr lang="bg-BG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6BF6FB4A-A9A5-401A-A7EF-BDDDB6420F08}" type="sibTrans" cxnId="{E35946CF-09E0-4C36-9022-AAC24BCC2775}">
      <dgm:prSet/>
      <dgm:spPr/>
      <dgm:t>
        <a:bodyPr/>
        <a:lstStyle/>
        <a:p>
          <a:endParaRPr lang="bg-BG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DB802809-048F-43B4-A41A-4D61F325E04B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Trebuchet MS" panose="020B0603020202020204" pitchFamily="34" charset="0"/>
            </a:rPr>
            <a:t>FEEDBACK</a:t>
          </a:r>
          <a:endParaRPr lang="bg-BG" dirty="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A42B9913-40DE-47A1-8156-5FB4E4AA99F8}" type="parTrans" cxnId="{EA68D1A6-375F-47E5-86B8-F238FDC63D36}">
      <dgm:prSet/>
      <dgm:spPr/>
      <dgm:t>
        <a:bodyPr/>
        <a:lstStyle/>
        <a:p>
          <a:endParaRPr lang="bg-BG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B7441803-AF07-4A35-895F-22AA47E0811C}" type="sibTrans" cxnId="{EA68D1A6-375F-47E5-86B8-F238FDC63D36}">
      <dgm:prSet/>
      <dgm:spPr/>
      <dgm:t>
        <a:bodyPr/>
        <a:lstStyle/>
        <a:p>
          <a:endParaRPr lang="bg-BG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FA59B291-41F3-4926-8FEA-3E0B2828AF33}" type="pres">
      <dgm:prSet presAssocID="{157B1BA5-2E52-4968-98A0-D9B842CC23E1}" presName="rootnode" presStyleCnt="0">
        <dgm:presLayoutVars>
          <dgm:chMax/>
          <dgm:chPref/>
          <dgm:dir/>
          <dgm:animLvl val="lvl"/>
        </dgm:presLayoutVars>
      </dgm:prSet>
      <dgm:spPr/>
    </dgm:pt>
    <dgm:pt modelId="{BC382D9A-BBBC-41C9-9615-25AB5C565186}" type="pres">
      <dgm:prSet presAssocID="{90EDB62B-298E-4EB8-A2ED-7C4C85D5CFEE}" presName="composite" presStyleCnt="0"/>
      <dgm:spPr/>
    </dgm:pt>
    <dgm:pt modelId="{C033C2D0-56A8-4134-A0BB-013DAF39BF08}" type="pres">
      <dgm:prSet presAssocID="{90EDB62B-298E-4EB8-A2ED-7C4C85D5CFEE}" presName="bentUpArrow1" presStyleLbl="alignImgPlace1" presStyleIdx="0" presStyleCnt="3"/>
      <dgm:spPr/>
    </dgm:pt>
    <dgm:pt modelId="{2A1C3D6A-FE07-4F37-A065-9F524D0823CD}" type="pres">
      <dgm:prSet presAssocID="{90EDB62B-298E-4EB8-A2ED-7C4C85D5CFEE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</dgm:pt>
    <dgm:pt modelId="{B6D31F62-B17D-4A09-8551-2730C440FCA1}" type="pres">
      <dgm:prSet presAssocID="{90EDB62B-298E-4EB8-A2ED-7C4C85D5CFEE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D43D79AB-DE0F-4BAA-8745-773289970C1E}" type="pres">
      <dgm:prSet presAssocID="{9C51117B-EB9E-4E02-B48B-BB97E2FB6202}" presName="sibTrans" presStyleCnt="0"/>
      <dgm:spPr/>
    </dgm:pt>
    <dgm:pt modelId="{29FA8C2E-BE2F-40CC-9F70-633F5FB17F72}" type="pres">
      <dgm:prSet presAssocID="{EFFE40B7-F122-400A-8B5C-C3031C886946}" presName="composite" presStyleCnt="0"/>
      <dgm:spPr/>
    </dgm:pt>
    <dgm:pt modelId="{C7242BCD-0CFB-4029-A61D-987421117483}" type="pres">
      <dgm:prSet presAssocID="{EFFE40B7-F122-400A-8B5C-C3031C886946}" presName="bentUpArrow1" presStyleLbl="alignImgPlace1" presStyleIdx="1" presStyleCnt="3"/>
      <dgm:spPr/>
    </dgm:pt>
    <dgm:pt modelId="{A1A367B9-51A8-4DA2-88EB-DF8638F27633}" type="pres">
      <dgm:prSet presAssocID="{EFFE40B7-F122-400A-8B5C-C3031C886946}" presName="ParentText" presStyleLbl="node1" presStyleIdx="1" presStyleCnt="4">
        <dgm:presLayoutVars>
          <dgm:chMax val="1"/>
          <dgm:chPref val="1"/>
          <dgm:bulletEnabled val="1"/>
        </dgm:presLayoutVars>
      </dgm:prSet>
      <dgm:spPr/>
    </dgm:pt>
    <dgm:pt modelId="{B77D79B4-69BA-4C8F-A596-0D0F46E895AF}" type="pres">
      <dgm:prSet presAssocID="{EFFE40B7-F122-400A-8B5C-C3031C886946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45D49B61-8346-4B1C-8F19-9B7644E4AAE5}" type="pres">
      <dgm:prSet presAssocID="{2E1C85E1-B560-4914-A0D8-99B200956A7A}" presName="sibTrans" presStyleCnt="0"/>
      <dgm:spPr/>
    </dgm:pt>
    <dgm:pt modelId="{E2B3BAC9-058C-4FFB-A76A-7BD763627ED8}" type="pres">
      <dgm:prSet presAssocID="{7D3EE01E-A344-451C-A25A-8C734FED8DE2}" presName="composite" presStyleCnt="0"/>
      <dgm:spPr/>
    </dgm:pt>
    <dgm:pt modelId="{ED8D5831-01BE-44C5-BC9E-ED456663D8B1}" type="pres">
      <dgm:prSet presAssocID="{7D3EE01E-A344-451C-A25A-8C734FED8DE2}" presName="bentUpArrow1" presStyleLbl="alignImgPlace1" presStyleIdx="2" presStyleCnt="3"/>
      <dgm:spPr/>
    </dgm:pt>
    <dgm:pt modelId="{8798D27C-436B-4E61-8C4F-6861FB1752B7}" type="pres">
      <dgm:prSet presAssocID="{7D3EE01E-A344-451C-A25A-8C734FED8DE2}" presName="ParentText" presStyleLbl="node1" presStyleIdx="2" presStyleCnt="4">
        <dgm:presLayoutVars>
          <dgm:chMax val="1"/>
          <dgm:chPref val="1"/>
          <dgm:bulletEnabled val="1"/>
        </dgm:presLayoutVars>
      </dgm:prSet>
      <dgm:spPr/>
    </dgm:pt>
    <dgm:pt modelId="{AE5BB886-C1A3-4879-BE78-DD3E33ED42D5}" type="pres">
      <dgm:prSet presAssocID="{7D3EE01E-A344-451C-A25A-8C734FED8DE2}" presName="ChildText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5C0E638D-8F68-4E0F-9F6A-D32B2E0A76C9}" type="pres">
      <dgm:prSet presAssocID="{6BF6FB4A-A9A5-401A-A7EF-BDDDB6420F08}" presName="sibTrans" presStyleCnt="0"/>
      <dgm:spPr/>
    </dgm:pt>
    <dgm:pt modelId="{BEBE1CC5-1B62-482D-B24B-F0C16555E567}" type="pres">
      <dgm:prSet presAssocID="{DB802809-048F-43B4-A41A-4D61F325E04B}" presName="composite" presStyleCnt="0"/>
      <dgm:spPr/>
    </dgm:pt>
    <dgm:pt modelId="{8FAF1101-E698-4BF0-9F56-081F6238AF02}" type="pres">
      <dgm:prSet presAssocID="{DB802809-048F-43B4-A41A-4D61F325E04B}" presName="ParentText" presStyleLbl="node1" presStyleIdx="3" presStyleCnt="4">
        <dgm:presLayoutVars>
          <dgm:chMax val="1"/>
          <dgm:chPref val="1"/>
          <dgm:bulletEnabled val="1"/>
        </dgm:presLayoutVars>
      </dgm:prSet>
      <dgm:spPr/>
    </dgm:pt>
  </dgm:ptLst>
  <dgm:cxnLst>
    <dgm:cxn modelId="{7EEB9016-0E37-4E5F-B34A-E7EE53F9FE9C}" type="presOf" srcId="{157B1BA5-2E52-4968-98A0-D9B842CC23E1}" destId="{FA59B291-41F3-4926-8FEA-3E0B2828AF33}" srcOrd="0" destOrd="0" presId="urn:microsoft.com/office/officeart/2005/8/layout/StepDownProcess"/>
    <dgm:cxn modelId="{124B9B37-52DB-4DA0-81A7-C6EDCEDC03CA}" srcId="{157B1BA5-2E52-4968-98A0-D9B842CC23E1}" destId="{EFFE40B7-F122-400A-8B5C-C3031C886946}" srcOrd="1" destOrd="0" parTransId="{90C4D007-CD30-40C6-850B-D0927B4EF1F1}" sibTransId="{2E1C85E1-B560-4914-A0D8-99B200956A7A}"/>
    <dgm:cxn modelId="{EA68D1A6-375F-47E5-86B8-F238FDC63D36}" srcId="{157B1BA5-2E52-4968-98A0-D9B842CC23E1}" destId="{DB802809-048F-43B4-A41A-4D61F325E04B}" srcOrd="3" destOrd="0" parTransId="{A42B9913-40DE-47A1-8156-5FB4E4AA99F8}" sibTransId="{B7441803-AF07-4A35-895F-22AA47E0811C}"/>
    <dgm:cxn modelId="{A3DF5AAC-DFD9-467B-9E77-F31C8D5D826E}" type="presOf" srcId="{DB802809-048F-43B4-A41A-4D61F325E04B}" destId="{8FAF1101-E698-4BF0-9F56-081F6238AF02}" srcOrd="0" destOrd="0" presId="urn:microsoft.com/office/officeart/2005/8/layout/StepDownProcess"/>
    <dgm:cxn modelId="{61AA52AF-925B-4B85-AE6E-FEB64A2BC555}" type="presOf" srcId="{EFFE40B7-F122-400A-8B5C-C3031C886946}" destId="{A1A367B9-51A8-4DA2-88EB-DF8638F27633}" srcOrd="0" destOrd="0" presId="urn:microsoft.com/office/officeart/2005/8/layout/StepDownProcess"/>
    <dgm:cxn modelId="{CF6828B6-D432-47A8-AC84-73878E75E148}" type="presOf" srcId="{7D3EE01E-A344-451C-A25A-8C734FED8DE2}" destId="{8798D27C-436B-4E61-8C4F-6861FB1752B7}" srcOrd="0" destOrd="0" presId="urn:microsoft.com/office/officeart/2005/8/layout/StepDownProcess"/>
    <dgm:cxn modelId="{E35946CF-09E0-4C36-9022-AAC24BCC2775}" srcId="{157B1BA5-2E52-4968-98A0-D9B842CC23E1}" destId="{7D3EE01E-A344-451C-A25A-8C734FED8DE2}" srcOrd="2" destOrd="0" parTransId="{9B31D937-3144-4697-9BBD-09C162EF8C1E}" sibTransId="{6BF6FB4A-A9A5-401A-A7EF-BDDDB6420F08}"/>
    <dgm:cxn modelId="{F1307AE0-E2D9-4883-9894-57A65E621FD0}" type="presOf" srcId="{90EDB62B-298E-4EB8-A2ED-7C4C85D5CFEE}" destId="{2A1C3D6A-FE07-4F37-A065-9F524D0823CD}" srcOrd="0" destOrd="0" presId="urn:microsoft.com/office/officeart/2005/8/layout/StepDownProcess"/>
    <dgm:cxn modelId="{AB7EC1E6-99C7-4AAC-AC11-C24EAA6EFF98}" srcId="{157B1BA5-2E52-4968-98A0-D9B842CC23E1}" destId="{90EDB62B-298E-4EB8-A2ED-7C4C85D5CFEE}" srcOrd="0" destOrd="0" parTransId="{FAF987BC-F3D2-4697-80D0-ABB0684942C1}" sibTransId="{9C51117B-EB9E-4E02-B48B-BB97E2FB6202}"/>
    <dgm:cxn modelId="{685BFC68-C16B-465B-989A-1694CE1CB4EB}" type="presParOf" srcId="{FA59B291-41F3-4926-8FEA-3E0B2828AF33}" destId="{BC382D9A-BBBC-41C9-9615-25AB5C565186}" srcOrd="0" destOrd="0" presId="urn:microsoft.com/office/officeart/2005/8/layout/StepDownProcess"/>
    <dgm:cxn modelId="{740B221F-DDE1-41B3-AC91-1D9575B248DB}" type="presParOf" srcId="{BC382D9A-BBBC-41C9-9615-25AB5C565186}" destId="{C033C2D0-56A8-4134-A0BB-013DAF39BF08}" srcOrd="0" destOrd="0" presId="urn:microsoft.com/office/officeart/2005/8/layout/StepDownProcess"/>
    <dgm:cxn modelId="{2ED33BFF-EFE6-45FE-AE2B-92AB4523C0D3}" type="presParOf" srcId="{BC382D9A-BBBC-41C9-9615-25AB5C565186}" destId="{2A1C3D6A-FE07-4F37-A065-9F524D0823CD}" srcOrd="1" destOrd="0" presId="urn:microsoft.com/office/officeart/2005/8/layout/StepDownProcess"/>
    <dgm:cxn modelId="{ACC09EBC-4311-4412-9151-C376670FD80C}" type="presParOf" srcId="{BC382D9A-BBBC-41C9-9615-25AB5C565186}" destId="{B6D31F62-B17D-4A09-8551-2730C440FCA1}" srcOrd="2" destOrd="0" presId="urn:microsoft.com/office/officeart/2005/8/layout/StepDownProcess"/>
    <dgm:cxn modelId="{6CEFF4AD-B8E2-4A48-B219-F16610D509F2}" type="presParOf" srcId="{FA59B291-41F3-4926-8FEA-3E0B2828AF33}" destId="{D43D79AB-DE0F-4BAA-8745-773289970C1E}" srcOrd="1" destOrd="0" presId="urn:microsoft.com/office/officeart/2005/8/layout/StepDownProcess"/>
    <dgm:cxn modelId="{485C4A3E-6ACA-408E-94A2-DEA1D59A8FDB}" type="presParOf" srcId="{FA59B291-41F3-4926-8FEA-3E0B2828AF33}" destId="{29FA8C2E-BE2F-40CC-9F70-633F5FB17F72}" srcOrd="2" destOrd="0" presId="urn:microsoft.com/office/officeart/2005/8/layout/StepDownProcess"/>
    <dgm:cxn modelId="{496364A4-514F-4BA4-96F2-C70833991033}" type="presParOf" srcId="{29FA8C2E-BE2F-40CC-9F70-633F5FB17F72}" destId="{C7242BCD-0CFB-4029-A61D-987421117483}" srcOrd="0" destOrd="0" presId="urn:microsoft.com/office/officeart/2005/8/layout/StepDownProcess"/>
    <dgm:cxn modelId="{86E0F7F2-4B2B-4BC7-A24C-DA39539B3726}" type="presParOf" srcId="{29FA8C2E-BE2F-40CC-9F70-633F5FB17F72}" destId="{A1A367B9-51A8-4DA2-88EB-DF8638F27633}" srcOrd="1" destOrd="0" presId="urn:microsoft.com/office/officeart/2005/8/layout/StepDownProcess"/>
    <dgm:cxn modelId="{A9C5BBF1-734D-4912-AF63-C55E7917E5DA}" type="presParOf" srcId="{29FA8C2E-BE2F-40CC-9F70-633F5FB17F72}" destId="{B77D79B4-69BA-4C8F-A596-0D0F46E895AF}" srcOrd="2" destOrd="0" presId="urn:microsoft.com/office/officeart/2005/8/layout/StepDownProcess"/>
    <dgm:cxn modelId="{23AF10A3-3441-4448-8329-62526E6B46BA}" type="presParOf" srcId="{FA59B291-41F3-4926-8FEA-3E0B2828AF33}" destId="{45D49B61-8346-4B1C-8F19-9B7644E4AAE5}" srcOrd="3" destOrd="0" presId="urn:microsoft.com/office/officeart/2005/8/layout/StepDownProcess"/>
    <dgm:cxn modelId="{4BEE581F-7F92-4F13-B529-2D3F7D356280}" type="presParOf" srcId="{FA59B291-41F3-4926-8FEA-3E0B2828AF33}" destId="{E2B3BAC9-058C-4FFB-A76A-7BD763627ED8}" srcOrd="4" destOrd="0" presId="urn:microsoft.com/office/officeart/2005/8/layout/StepDownProcess"/>
    <dgm:cxn modelId="{C5EBF3E1-D99D-4F42-ABFC-2AA40732B1DF}" type="presParOf" srcId="{E2B3BAC9-058C-4FFB-A76A-7BD763627ED8}" destId="{ED8D5831-01BE-44C5-BC9E-ED456663D8B1}" srcOrd="0" destOrd="0" presId="urn:microsoft.com/office/officeart/2005/8/layout/StepDownProcess"/>
    <dgm:cxn modelId="{20B73029-04F0-4154-B881-21A52C39B22A}" type="presParOf" srcId="{E2B3BAC9-058C-4FFB-A76A-7BD763627ED8}" destId="{8798D27C-436B-4E61-8C4F-6861FB1752B7}" srcOrd="1" destOrd="0" presId="urn:microsoft.com/office/officeart/2005/8/layout/StepDownProcess"/>
    <dgm:cxn modelId="{FB77F446-6FFF-4372-8852-0D91314F100E}" type="presParOf" srcId="{E2B3BAC9-058C-4FFB-A76A-7BD763627ED8}" destId="{AE5BB886-C1A3-4879-BE78-DD3E33ED42D5}" srcOrd="2" destOrd="0" presId="urn:microsoft.com/office/officeart/2005/8/layout/StepDownProcess"/>
    <dgm:cxn modelId="{F9198F19-C46B-45AD-A18A-E9703323DB45}" type="presParOf" srcId="{FA59B291-41F3-4926-8FEA-3E0B2828AF33}" destId="{5C0E638D-8F68-4E0F-9F6A-D32B2E0A76C9}" srcOrd="5" destOrd="0" presId="urn:microsoft.com/office/officeart/2005/8/layout/StepDownProcess"/>
    <dgm:cxn modelId="{3779FA88-2857-4C63-AFCC-1E0C1D144556}" type="presParOf" srcId="{FA59B291-41F3-4926-8FEA-3E0B2828AF33}" destId="{BEBE1CC5-1B62-482D-B24B-F0C16555E567}" srcOrd="6" destOrd="0" presId="urn:microsoft.com/office/officeart/2005/8/layout/StepDownProcess"/>
    <dgm:cxn modelId="{964EE7C8-C683-411C-B319-8DE30805D0ED}" type="presParOf" srcId="{BEBE1CC5-1B62-482D-B24B-F0C16555E567}" destId="{8FAF1101-E698-4BF0-9F56-081F6238AF02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72D7B4C-2D58-4EDA-870B-3E24EFF250B7}" type="doc">
      <dgm:prSet loTypeId="urn:microsoft.com/office/officeart/2005/8/layout/chevron1" loCatId="process" qsTypeId="urn:microsoft.com/office/officeart/2005/8/quickstyle/simple1" qsCatId="simple" csTypeId="urn:microsoft.com/office/officeart/2005/8/colors/colorful2" csCatId="colorful" phldr="1"/>
      <dgm:spPr/>
    </dgm:pt>
    <dgm:pt modelId="{ACA2227B-B614-4937-9D17-1D4FBD1640B1}">
      <dgm:prSet phldrT="[Текст]"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Trebuchet MS" panose="020B0603020202020204" pitchFamily="34" charset="0"/>
            </a:rPr>
            <a:t>CHAOS</a:t>
          </a:r>
          <a:endParaRPr lang="bg-BG" dirty="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F646C201-1A12-428B-847B-557CD401713C}" type="parTrans" cxnId="{5E53BB5A-B9E7-483E-8D3A-D2D03C5EC5B2}">
      <dgm:prSet/>
      <dgm:spPr/>
      <dgm:t>
        <a:bodyPr/>
        <a:lstStyle/>
        <a:p>
          <a:endParaRPr lang="bg-BG"/>
        </a:p>
      </dgm:t>
    </dgm:pt>
    <dgm:pt modelId="{DA9F2042-0175-4F9E-ABF1-9E5F105B4511}" type="sibTrans" cxnId="{5E53BB5A-B9E7-483E-8D3A-D2D03C5EC5B2}">
      <dgm:prSet/>
      <dgm:spPr/>
      <dgm:t>
        <a:bodyPr/>
        <a:lstStyle/>
        <a:p>
          <a:endParaRPr lang="bg-BG"/>
        </a:p>
      </dgm:t>
    </dgm:pt>
    <dgm:pt modelId="{1807D5A8-4C73-4A5D-938C-AE3C1A852F07}">
      <dgm:prSet phldrT="[Текст]"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Trebuchet MS" panose="020B0603020202020204" pitchFamily="34" charset="0"/>
            </a:rPr>
            <a:t>FEEDBACK</a:t>
          </a:r>
          <a:endParaRPr lang="bg-BG" dirty="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9C3A025C-1097-48A6-A58E-8376261373FA}" type="parTrans" cxnId="{BB4A35E8-61C3-4D99-92D1-31B25A03C2E3}">
      <dgm:prSet/>
      <dgm:spPr/>
      <dgm:t>
        <a:bodyPr/>
        <a:lstStyle/>
        <a:p>
          <a:endParaRPr lang="bg-BG"/>
        </a:p>
      </dgm:t>
    </dgm:pt>
    <dgm:pt modelId="{E042077C-4DE7-4CBE-9E8B-2FC0A411F30D}" type="sibTrans" cxnId="{BB4A35E8-61C3-4D99-92D1-31B25A03C2E3}">
      <dgm:prSet/>
      <dgm:spPr/>
      <dgm:t>
        <a:bodyPr/>
        <a:lstStyle/>
        <a:p>
          <a:endParaRPr lang="bg-BG"/>
        </a:p>
      </dgm:t>
    </dgm:pt>
    <dgm:pt modelId="{2E74ED0B-474D-4FE4-BA7E-DB73524FC6B2}">
      <dgm:prSet phldrT="[Текст]"/>
      <dgm:spPr/>
      <dgm:t>
        <a:bodyPr/>
        <a:lstStyle/>
        <a:p>
          <a:r>
            <a:rPr lang="bg-BG" dirty="0">
              <a:solidFill>
                <a:schemeClr val="tx1"/>
              </a:solidFill>
              <a:latin typeface="Trebuchet MS" panose="020B0603020202020204" pitchFamily="34" charset="0"/>
            </a:rPr>
            <a:t>АДАПТАЦИЯ </a:t>
          </a:r>
          <a:r>
            <a:rPr lang="en-US" dirty="0">
              <a:solidFill>
                <a:schemeClr val="tx1"/>
              </a:solidFill>
              <a:latin typeface="Trebuchet MS" panose="020B0603020202020204" pitchFamily="34" charset="0"/>
            </a:rPr>
            <a:t>(EXTREME)</a:t>
          </a:r>
          <a:endParaRPr lang="bg-BG" dirty="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E38500F6-6771-4800-9ACD-524A25D309BC}" type="parTrans" cxnId="{0AB20BF7-5355-4F92-A404-E0F0D759B1B9}">
      <dgm:prSet/>
      <dgm:spPr/>
      <dgm:t>
        <a:bodyPr/>
        <a:lstStyle/>
        <a:p>
          <a:endParaRPr lang="bg-BG"/>
        </a:p>
      </dgm:t>
    </dgm:pt>
    <dgm:pt modelId="{B69AE136-0D00-4A35-B9FF-A5DE9A7DA1BA}" type="sibTrans" cxnId="{0AB20BF7-5355-4F92-A404-E0F0D759B1B9}">
      <dgm:prSet/>
      <dgm:spPr/>
      <dgm:t>
        <a:bodyPr/>
        <a:lstStyle/>
        <a:p>
          <a:endParaRPr lang="bg-BG"/>
        </a:p>
      </dgm:t>
    </dgm:pt>
    <dgm:pt modelId="{D25F7260-6C28-488E-AFF4-A758FA269782}" type="pres">
      <dgm:prSet presAssocID="{C72D7B4C-2D58-4EDA-870B-3E24EFF250B7}" presName="Name0" presStyleCnt="0">
        <dgm:presLayoutVars>
          <dgm:dir/>
          <dgm:animLvl val="lvl"/>
          <dgm:resizeHandles val="exact"/>
        </dgm:presLayoutVars>
      </dgm:prSet>
      <dgm:spPr/>
    </dgm:pt>
    <dgm:pt modelId="{1E3D7710-45C1-43F8-AC3A-A37331A2E34B}" type="pres">
      <dgm:prSet presAssocID="{ACA2227B-B614-4937-9D17-1D4FBD1640B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5A8183EB-66A4-452B-9E9F-08BC27CBD334}" type="pres">
      <dgm:prSet presAssocID="{DA9F2042-0175-4F9E-ABF1-9E5F105B4511}" presName="parTxOnlySpace" presStyleCnt="0"/>
      <dgm:spPr/>
    </dgm:pt>
    <dgm:pt modelId="{B4C8DB98-2A01-4BA8-8713-F2FE87D00EDB}" type="pres">
      <dgm:prSet presAssocID="{1807D5A8-4C73-4A5D-938C-AE3C1A852F07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C2DEEEF8-13F6-405C-B15F-48A35D527F8C}" type="pres">
      <dgm:prSet presAssocID="{E042077C-4DE7-4CBE-9E8B-2FC0A411F30D}" presName="parTxOnlySpace" presStyleCnt="0"/>
      <dgm:spPr/>
    </dgm:pt>
    <dgm:pt modelId="{69A17823-BED3-402B-AB17-3E6540DE91E4}" type="pres">
      <dgm:prSet presAssocID="{2E74ED0B-474D-4FE4-BA7E-DB73524FC6B2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A8AE7A69-6275-4548-A4AE-6D1B3E535EB5}" type="presOf" srcId="{2E74ED0B-474D-4FE4-BA7E-DB73524FC6B2}" destId="{69A17823-BED3-402B-AB17-3E6540DE91E4}" srcOrd="0" destOrd="0" presId="urn:microsoft.com/office/officeart/2005/8/layout/chevron1"/>
    <dgm:cxn modelId="{5E53BB5A-B9E7-483E-8D3A-D2D03C5EC5B2}" srcId="{C72D7B4C-2D58-4EDA-870B-3E24EFF250B7}" destId="{ACA2227B-B614-4937-9D17-1D4FBD1640B1}" srcOrd="0" destOrd="0" parTransId="{F646C201-1A12-428B-847B-557CD401713C}" sibTransId="{DA9F2042-0175-4F9E-ABF1-9E5F105B4511}"/>
    <dgm:cxn modelId="{9FADBD80-9182-4679-8E60-B9CA9465730A}" type="presOf" srcId="{1807D5A8-4C73-4A5D-938C-AE3C1A852F07}" destId="{B4C8DB98-2A01-4BA8-8713-F2FE87D00EDB}" srcOrd="0" destOrd="0" presId="urn:microsoft.com/office/officeart/2005/8/layout/chevron1"/>
    <dgm:cxn modelId="{EB0CC69B-BED8-4BAD-9770-8F10B18076CB}" type="presOf" srcId="{C72D7B4C-2D58-4EDA-870B-3E24EFF250B7}" destId="{D25F7260-6C28-488E-AFF4-A758FA269782}" srcOrd="0" destOrd="0" presId="urn:microsoft.com/office/officeart/2005/8/layout/chevron1"/>
    <dgm:cxn modelId="{F1DC66D0-1157-485B-8D3C-F0DE9911B8E7}" type="presOf" srcId="{ACA2227B-B614-4937-9D17-1D4FBD1640B1}" destId="{1E3D7710-45C1-43F8-AC3A-A37331A2E34B}" srcOrd="0" destOrd="0" presId="urn:microsoft.com/office/officeart/2005/8/layout/chevron1"/>
    <dgm:cxn modelId="{BB4A35E8-61C3-4D99-92D1-31B25A03C2E3}" srcId="{C72D7B4C-2D58-4EDA-870B-3E24EFF250B7}" destId="{1807D5A8-4C73-4A5D-938C-AE3C1A852F07}" srcOrd="1" destOrd="0" parTransId="{9C3A025C-1097-48A6-A58E-8376261373FA}" sibTransId="{E042077C-4DE7-4CBE-9E8B-2FC0A411F30D}"/>
    <dgm:cxn modelId="{0AB20BF7-5355-4F92-A404-E0F0D759B1B9}" srcId="{C72D7B4C-2D58-4EDA-870B-3E24EFF250B7}" destId="{2E74ED0B-474D-4FE4-BA7E-DB73524FC6B2}" srcOrd="2" destOrd="0" parTransId="{E38500F6-6771-4800-9ACD-524A25D309BC}" sibTransId="{B69AE136-0D00-4A35-B9FF-A5DE9A7DA1BA}"/>
    <dgm:cxn modelId="{4686A4F7-C3CC-465E-AF4D-6047F3DDE772}" type="presParOf" srcId="{D25F7260-6C28-488E-AFF4-A758FA269782}" destId="{1E3D7710-45C1-43F8-AC3A-A37331A2E34B}" srcOrd="0" destOrd="0" presId="urn:microsoft.com/office/officeart/2005/8/layout/chevron1"/>
    <dgm:cxn modelId="{2BB4BCBB-B8CF-42CF-993A-D21ED12EFCD3}" type="presParOf" srcId="{D25F7260-6C28-488E-AFF4-A758FA269782}" destId="{5A8183EB-66A4-452B-9E9F-08BC27CBD334}" srcOrd="1" destOrd="0" presId="urn:microsoft.com/office/officeart/2005/8/layout/chevron1"/>
    <dgm:cxn modelId="{7CD8ABA0-3092-4DA3-B966-07E11F910B13}" type="presParOf" srcId="{D25F7260-6C28-488E-AFF4-A758FA269782}" destId="{B4C8DB98-2A01-4BA8-8713-F2FE87D00EDB}" srcOrd="2" destOrd="0" presId="urn:microsoft.com/office/officeart/2005/8/layout/chevron1"/>
    <dgm:cxn modelId="{1A990C6E-5C03-49E4-BD34-8AFFA8F0D161}" type="presParOf" srcId="{D25F7260-6C28-488E-AFF4-A758FA269782}" destId="{C2DEEEF8-13F6-405C-B15F-48A35D527F8C}" srcOrd="3" destOrd="0" presId="urn:microsoft.com/office/officeart/2005/8/layout/chevron1"/>
    <dgm:cxn modelId="{739FB051-1A07-4AC6-B225-91EDF486B04C}" type="presParOf" srcId="{D25F7260-6C28-488E-AFF4-A758FA269782}" destId="{69A17823-BED3-402B-AB17-3E6540DE91E4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8736FED-4A25-45BB-A65B-640A3CD8D614}" type="doc">
      <dgm:prSet loTypeId="urn:microsoft.com/office/officeart/2005/8/layout/chevron1" loCatId="process" qsTypeId="urn:microsoft.com/office/officeart/2005/8/quickstyle/simple1" qsCatId="simple" csTypeId="urn:microsoft.com/office/officeart/2005/8/colors/accent3_3" csCatId="accent3" phldr="1"/>
      <dgm:spPr/>
    </dgm:pt>
    <dgm:pt modelId="{BE76D7BA-577D-443C-B4A4-BC1EFE76238C}">
      <dgm:prSet phldrT="[Текст]"/>
      <dgm:spPr/>
      <dgm:t>
        <a:bodyPr/>
        <a:lstStyle/>
        <a:p>
          <a:r>
            <a:rPr lang="bg-BG" dirty="0">
              <a:solidFill>
                <a:schemeClr val="tx1"/>
              </a:solidFill>
              <a:latin typeface="Trebuchet MS" panose="020B0603020202020204" pitchFamily="34" charset="0"/>
            </a:rPr>
            <a:t>ГОТОВА РАМКА </a:t>
          </a:r>
        </a:p>
      </dgm:t>
    </dgm:pt>
    <dgm:pt modelId="{72B1C6D2-90D5-4E5C-AF0D-89ADD47807D6}" type="parTrans" cxnId="{69525EA6-2EDA-4C8B-8665-8AA665F2852A}">
      <dgm:prSet/>
      <dgm:spPr/>
      <dgm:t>
        <a:bodyPr/>
        <a:lstStyle/>
        <a:p>
          <a:endParaRPr lang="bg-BG"/>
        </a:p>
      </dgm:t>
    </dgm:pt>
    <dgm:pt modelId="{B8D0EC16-9B09-46D6-9D1F-33C0419425F0}" type="sibTrans" cxnId="{69525EA6-2EDA-4C8B-8665-8AA665F2852A}">
      <dgm:prSet/>
      <dgm:spPr/>
      <dgm:t>
        <a:bodyPr/>
        <a:lstStyle/>
        <a:p>
          <a:endParaRPr lang="bg-BG"/>
        </a:p>
      </dgm:t>
    </dgm:pt>
    <dgm:pt modelId="{841334C9-27E2-495D-BCA8-F04DD84DE48D}">
      <dgm:prSet phldrT="[Текст]"/>
      <dgm:spPr/>
      <dgm:t>
        <a:bodyPr/>
        <a:lstStyle/>
        <a:p>
          <a:r>
            <a:rPr lang="bg-BG" dirty="0">
              <a:solidFill>
                <a:schemeClr val="tx1"/>
              </a:solidFill>
              <a:latin typeface="Trebuchet MS" panose="020B0603020202020204" pitchFamily="34" charset="0"/>
            </a:rPr>
            <a:t>АДАПТАЦИЯ НА ЦЕЛ </a:t>
          </a:r>
          <a:r>
            <a:rPr lang="en-US" dirty="0">
              <a:solidFill>
                <a:schemeClr val="tx1"/>
              </a:solidFill>
              <a:latin typeface="Trebuchet MS" panose="020B0603020202020204" pitchFamily="34" charset="0"/>
            </a:rPr>
            <a:t>(EMERTXE)</a:t>
          </a:r>
          <a:endParaRPr lang="bg-BG" dirty="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78AF77E1-18FC-4D35-9581-F4D0EA607C2B}" type="parTrans" cxnId="{3E3D3B24-1DF2-40AB-B8E8-10D7AD902582}">
      <dgm:prSet/>
      <dgm:spPr/>
      <dgm:t>
        <a:bodyPr/>
        <a:lstStyle/>
        <a:p>
          <a:endParaRPr lang="bg-BG"/>
        </a:p>
      </dgm:t>
    </dgm:pt>
    <dgm:pt modelId="{E52DED35-EBB0-4F16-BE48-D8B1689D88BA}" type="sibTrans" cxnId="{3E3D3B24-1DF2-40AB-B8E8-10D7AD902582}">
      <dgm:prSet/>
      <dgm:spPr/>
      <dgm:t>
        <a:bodyPr/>
        <a:lstStyle/>
        <a:p>
          <a:endParaRPr lang="bg-BG"/>
        </a:p>
      </dgm:t>
    </dgm:pt>
    <dgm:pt modelId="{AD5787CE-5B2E-42F0-8FA0-65053BF699C9}" type="pres">
      <dgm:prSet presAssocID="{08736FED-4A25-45BB-A65B-640A3CD8D614}" presName="Name0" presStyleCnt="0">
        <dgm:presLayoutVars>
          <dgm:dir/>
          <dgm:animLvl val="lvl"/>
          <dgm:resizeHandles val="exact"/>
        </dgm:presLayoutVars>
      </dgm:prSet>
      <dgm:spPr/>
    </dgm:pt>
    <dgm:pt modelId="{F7C8796A-D374-4738-B951-5E202456D26A}" type="pres">
      <dgm:prSet presAssocID="{BE76D7BA-577D-443C-B4A4-BC1EFE76238C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413E10EF-1BD5-4439-A79A-2306096B1E58}" type="pres">
      <dgm:prSet presAssocID="{B8D0EC16-9B09-46D6-9D1F-33C0419425F0}" presName="parTxOnlySpace" presStyleCnt="0"/>
      <dgm:spPr/>
    </dgm:pt>
    <dgm:pt modelId="{B2E79CA1-6A18-44DE-813D-DA15DC082DE1}" type="pres">
      <dgm:prSet presAssocID="{841334C9-27E2-495D-BCA8-F04DD84DE48D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3E3D3B24-1DF2-40AB-B8E8-10D7AD902582}" srcId="{08736FED-4A25-45BB-A65B-640A3CD8D614}" destId="{841334C9-27E2-495D-BCA8-F04DD84DE48D}" srcOrd="1" destOrd="0" parTransId="{78AF77E1-18FC-4D35-9581-F4D0EA607C2B}" sibTransId="{E52DED35-EBB0-4F16-BE48-D8B1689D88BA}"/>
    <dgm:cxn modelId="{656A3D86-A7DF-4810-83BE-5CE7058CB092}" type="presOf" srcId="{841334C9-27E2-495D-BCA8-F04DD84DE48D}" destId="{B2E79CA1-6A18-44DE-813D-DA15DC082DE1}" srcOrd="0" destOrd="0" presId="urn:microsoft.com/office/officeart/2005/8/layout/chevron1"/>
    <dgm:cxn modelId="{69525EA6-2EDA-4C8B-8665-8AA665F2852A}" srcId="{08736FED-4A25-45BB-A65B-640A3CD8D614}" destId="{BE76D7BA-577D-443C-B4A4-BC1EFE76238C}" srcOrd="0" destOrd="0" parTransId="{72B1C6D2-90D5-4E5C-AF0D-89ADD47807D6}" sibTransId="{B8D0EC16-9B09-46D6-9D1F-33C0419425F0}"/>
    <dgm:cxn modelId="{AB0434B9-FBF2-4F65-8E5A-747B3E5612AC}" type="presOf" srcId="{BE76D7BA-577D-443C-B4A4-BC1EFE76238C}" destId="{F7C8796A-D374-4738-B951-5E202456D26A}" srcOrd="0" destOrd="0" presId="urn:microsoft.com/office/officeart/2005/8/layout/chevron1"/>
    <dgm:cxn modelId="{38B0E5FC-86F8-4D6C-B3FD-8F4127738770}" type="presOf" srcId="{08736FED-4A25-45BB-A65B-640A3CD8D614}" destId="{AD5787CE-5B2E-42F0-8FA0-65053BF699C9}" srcOrd="0" destOrd="0" presId="urn:microsoft.com/office/officeart/2005/8/layout/chevron1"/>
    <dgm:cxn modelId="{5561DFD1-EA5B-42D8-93EB-78E07AF10760}" type="presParOf" srcId="{AD5787CE-5B2E-42F0-8FA0-65053BF699C9}" destId="{F7C8796A-D374-4738-B951-5E202456D26A}" srcOrd="0" destOrd="0" presId="urn:microsoft.com/office/officeart/2005/8/layout/chevron1"/>
    <dgm:cxn modelId="{D95DB678-5FE5-41EF-897D-3D4BD68658A3}" type="presParOf" srcId="{AD5787CE-5B2E-42F0-8FA0-65053BF699C9}" destId="{413E10EF-1BD5-4439-A79A-2306096B1E58}" srcOrd="1" destOrd="0" presId="urn:microsoft.com/office/officeart/2005/8/layout/chevron1"/>
    <dgm:cxn modelId="{69ACE9D5-B1EB-4A6E-84A3-32E722F939D0}" type="presParOf" srcId="{AD5787CE-5B2E-42F0-8FA0-65053BF699C9}" destId="{B2E79CA1-6A18-44DE-813D-DA15DC082DE1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D39658-59B6-484F-94F1-2BAC98A1CA82}">
      <dsp:nvSpPr>
        <dsp:cNvPr id="0" name=""/>
        <dsp:cNvSpPr/>
      </dsp:nvSpPr>
      <dsp:spPr>
        <a:xfrm>
          <a:off x="7143" y="641240"/>
          <a:ext cx="2135187" cy="128111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kern="1200" dirty="0">
              <a:solidFill>
                <a:schemeClr val="tx1"/>
              </a:solidFill>
              <a:latin typeface="Trebuchet MS" panose="020B0603020202020204" pitchFamily="34" charset="0"/>
            </a:rPr>
            <a:t>ВЕРОЯТНОСТ</a:t>
          </a:r>
        </a:p>
      </dsp:txBody>
      <dsp:txXfrm>
        <a:off x="44665" y="678762"/>
        <a:ext cx="2060143" cy="1206068"/>
      </dsp:txXfrm>
    </dsp:sp>
    <dsp:sp modelId="{1F654149-8670-464C-85E1-0D77BE18C61D}">
      <dsp:nvSpPr>
        <dsp:cNvPr id="0" name=""/>
        <dsp:cNvSpPr/>
      </dsp:nvSpPr>
      <dsp:spPr>
        <a:xfrm>
          <a:off x="2355850" y="1017033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bg-BG" sz="2000" kern="1200">
            <a:solidFill>
              <a:schemeClr val="tx1"/>
            </a:solidFill>
            <a:latin typeface="Trebuchet MS" panose="020B0603020202020204" pitchFamily="34" charset="0"/>
          </a:endParaRPr>
        </a:p>
      </dsp:txBody>
      <dsp:txXfrm>
        <a:off x="2355850" y="1122938"/>
        <a:ext cx="316861" cy="317716"/>
      </dsp:txXfrm>
    </dsp:sp>
    <dsp:sp modelId="{25FA8ABD-08F0-4897-B56B-CC11B0C4A4CD}">
      <dsp:nvSpPr>
        <dsp:cNvPr id="0" name=""/>
        <dsp:cNvSpPr/>
      </dsp:nvSpPr>
      <dsp:spPr>
        <a:xfrm>
          <a:off x="2996406" y="641240"/>
          <a:ext cx="2135187" cy="1281112"/>
        </a:xfrm>
        <a:prstGeom prst="roundRect">
          <a:avLst>
            <a:gd name="adj" fmla="val 10000"/>
          </a:avLst>
        </a:prstGeom>
        <a:solidFill>
          <a:schemeClr val="accent3">
            <a:hueOff val="5096307"/>
            <a:satOff val="-416"/>
            <a:lumOff val="-107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kern="1200" dirty="0">
              <a:solidFill>
                <a:schemeClr val="tx1"/>
              </a:solidFill>
              <a:latin typeface="Trebuchet MS" panose="020B0603020202020204" pitchFamily="34" charset="0"/>
            </a:rPr>
            <a:t>ВЪЗДЕЙСТВИЕ</a:t>
          </a:r>
        </a:p>
      </dsp:txBody>
      <dsp:txXfrm>
        <a:off x="3033928" y="678762"/>
        <a:ext cx="2060143" cy="1206068"/>
      </dsp:txXfrm>
    </dsp:sp>
    <dsp:sp modelId="{6441EB7B-88E6-4618-B8C4-74EBB98B3879}">
      <dsp:nvSpPr>
        <dsp:cNvPr id="0" name=""/>
        <dsp:cNvSpPr/>
      </dsp:nvSpPr>
      <dsp:spPr>
        <a:xfrm>
          <a:off x="5345112" y="1017033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0192614"/>
            <a:satOff val="-831"/>
            <a:lumOff val="-215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bg-BG" sz="2000" kern="1200">
            <a:solidFill>
              <a:schemeClr val="tx1"/>
            </a:solidFill>
            <a:latin typeface="Trebuchet MS" panose="020B0603020202020204" pitchFamily="34" charset="0"/>
          </a:endParaRPr>
        </a:p>
      </dsp:txBody>
      <dsp:txXfrm>
        <a:off x="5345112" y="1122938"/>
        <a:ext cx="316861" cy="317716"/>
      </dsp:txXfrm>
    </dsp:sp>
    <dsp:sp modelId="{EF33B500-81D1-4A7C-9E86-6CD4802A48C7}">
      <dsp:nvSpPr>
        <dsp:cNvPr id="0" name=""/>
        <dsp:cNvSpPr/>
      </dsp:nvSpPr>
      <dsp:spPr>
        <a:xfrm>
          <a:off x="5985668" y="641240"/>
          <a:ext cx="2135187" cy="1281112"/>
        </a:xfrm>
        <a:prstGeom prst="roundRect">
          <a:avLst>
            <a:gd name="adj" fmla="val 10000"/>
          </a:avLst>
        </a:prstGeom>
        <a:solidFill>
          <a:schemeClr val="accent3">
            <a:hueOff val="10192614"/>
            <a:satOff val="-831"/>
            <a:lumOff val="-215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kern="1200" dirty="0">
              <a:solidFill>
                <a:schemeClr val="tx1"/>
              </a:solidFill>
              <a:latin typeface="Trebuchet MS" panose="020B0603020202020204" pitchFamily="34" charset="0"/>
            </a:rPr>
            <a:t>ПРИОРИТЕТ НА РИСКА</a:t>
          </a:r>
        </a:p>
      </dsp:txBody>
      <dsp:txXfrm>
        <a:off x="6023190" y="678762"/>
        <a:ext cx="2060143" cy="12060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E64C4A-6991-42C8-A059-796E331CCFE4}">
      <dsp:nvSpPr>
        <dsp:cNvPr id="0" name=""/>
        <dsp:cNvSpPr/>
      </dsp:nvSpPr>
      <dsp:spPr>
        <a:xfrm>
          <a:off x="4038661" y="2377801"/>
          <a:ext cx="91440" cy="44286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2866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C604DF-599B-4224-A609-DBAB57E2BF5C}">
      <dsp:nvSpPr>
        <dsp:cNvPr id="0" name=""/>
        <dsp:cNvSpPr/>
      </dsp:nvSpPr>
      <dsp:spPr>
        <a:xfrm>
          <a:off x="3153812" y="967990"/>
          <a:ext cx="930568" cy="4428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1800"/>
              </a:lnTo>
              <a:lnTo>
                <a:pt x="930568" y="301800"/>
              </a:lnTo>
              <a:lnTo>
                <a:pt x="930568" y="442866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4AE192-3818-402A-B0E2-7D2363E863DD}">
      <dsp:nvSpPr>
        <dsp:cNvPr id="0" name=""/>
        <dsp:cNvSpPr/>
      </dsp:nvSpPr>
      <dsp:spPr>
        <a:xfrm>
          <a:off x="2177524" y="2377801"/>
          <a:ext cx="91440" cy="44286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2866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CDECF4-AEB2-4C31-94AB-E3BF79ECCD22}">
      <dsp:nvSpPr>
        <dsp:cNvPr id="0" name=""/>
        <dsp:cNvSpPr/>
      </dsp:nvSpPr>
      <dsp:spPr>
        <a:xfrm>
          <a:off x="2223244" y="967990"/>
          <a:ext cx="930568" cy="442866"/>
        </a:xfrm>
        <a:custGeom>
          <a:avLst/>
          <a:gdLst/>
          <a:ahLst/>
          <a:cxnLst/>
          <a:rect l="0" t="0" r="0" b="0"/>
          <a:pathLst>
            <a:path>
              <a:moveTo>
                <a:pt x="930568" y="0"/>
              </a:moveTo>
              <a:lnTo>
                <a:pt x="930568" y="301800"/>
              </a:lnTo>
              <a:lnTo>
                <a:pt x="0" y="301800"/>
              </a:lnTo>
              <a:lnTo>
                <a:pt x="0" y="442866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A706DF-E946-4406-AF64-0927740EBED5}">
      <dsp:nvSpPr>
        <dsp:cNvPr id="0" name=""/>
        <dsp:cNvSpPr/>
      </dsp:nvSpPr>
      <dsp:spPr>
        <a:xfrm>
          <a:off x="2392438" y="1045"/>
          <a:ext cx="1522748" cy="96694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095CC8-CD42-46C8-9D49-637A4020DE49}">
      <dsp:nvSpPr>
        <dsp:cNvPr id="0" name=""/>
        <dsp:cNvSpPr/>
      </dsp:nvSpPr>
      <dsp:spPr>
        <a:xfrm>
          <a:off x="2561632" y="161779"/>
          <a:ext cx="1522748" cy="9669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500" kern="1200" dirty="0">
              <a:latin typeface="Trebuchet MS" panose="020B0603020202020204" pitchFamily="34" charset="0"/>
            </a:rPr>
            <a:t>УПРАВЛЕНИЕ НА РИСКА</a:t>
          </a:r>
        </a:p>
      </dsp:txBody>
      <dsp:txXfrm>
        <a:off x="2589953" y="190100"/>
        <a:ext cx="1466106" cy="910303"/>
      </dsp:txXfrm>
    </dsp:sp>
    <dsp:sp modelId="{143AB79F-5E15-4F2A-8B85-7829349F716E}">
      <dsp:nvSpPr>
        <dsp:cNvPr id="0" name=""/>
        <dsp:cNvSpPr/>
      </dsp:nvSpPr>
      <dsp:spPr>
        <a:xfrm>
          <a:off x="1461870" y="1410856"/>
          <a:ext cx="1522748" cy="96694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9E692D-C4DB-4B99-8619-1774BCDAEEE1}">
      <dsp:nvSpPr>
        <dsp:cNvPr id="0" name=""/>
        <dsp:cNvSpPr/>
      </dsp:nvSpPr>
      <dsp:spPr>
        <a:xfrm>
          <a:off x="1631064" y="1571591"/>
          <a:ext cx="1522748" cy="9669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500" kern="1200" dirty="0">
              <a:latin typeface="Trebuchet MS" panose="020B0603020202020204" pitchFamily="34" charset="0"/>
            </a:rPr>
            <a:t>СТРАТЕГИЯ </a:t>
          </a:r>
        </a:p>
      </dsp:txBody>
      <dsp:txXfrm>
        <a:off x="1659385" y="1599912"/>
        <a:ext cx="1466106" cy="910303"/>
      </dsp:txXfrm>
    </dsp:sp>
    <dsp:sp modelId="{D8162F3B-9A1D-4C17-89A6-0D6FC369EAA7}">
      <dsp:nvSpPr>
        <dsp:cNvPr id="0" name=""/>
        <dsp:cNvSpPr/>
      </dsp:nvSpPr>
      <dsp:spPr>
        <a:xfrm>
          <a:off x="1461870" y="2820667"/>
          <a:ext cx="1522748" cy="96694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7C34E9-407D-4067-9367-FCBF8E30FA27}">
      <dsp:nvSpPr>
        <dsp:cNvPr id="0" name=""/>
        <dsp:cNvSpPr/>
      </dsp:nvSpPr>
      <dsp:spPr>
        <a:xfrm>
          <a:off x="1631064" y="2981402"/>
          <a:ext cx="1522748" cy="9669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500" kern="1200" dirty="0">
              <a:latin typeface="Trebuchet MS" panose="020B0603020202020204" pitchFamily="34" charset="0"/>
            </a:rPr>
            <a:t>ГЪВКАВОСТ</a:t>
          </a:r>
        </a:p>
      </dsp:txBody>
      <dsp:txXfrm>
        <a:off x="1659385" y="3009723"/>
        <a:ext cx="1466106" cy="910303"/>
      </dsp:txXfrm>
    </dsp:sp>
    <dsp:sp modelId="{424CC034-03D0-48FC-BBCC-01509B89A31C}">
      <dsp:nvSpPr>
        <dsp:cNvPr id="0" name=""/>
        <dsp:cNvSpPr/>
      </dsp:nvSpPr>
      <dsp:spPr>
        <a:xfrm>
          <a:off x="3323007" y="1410856"/>
          <a:ext cx="1522748" cy="96694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A7462B-E4E1-48C4-B78F-CD8D48F8A1F8}">
      <dsp:nvSpPr>
        <dsp:cNvPr id="0" name=""/>
        <dsp:cNvSpPr/>
      </dsp:nvSpPr>
      <dsp:spPr>
        <a:xfrm>
          <a:off x="3492201" y="1571591"/>
          <a:ext cx="1522748" cy="9669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500" kern="1200" dirty="0">
              <a:latin typeface="Trebuchet MS" panose="020B0603020202020204" pitchFamily="34" charset="0"/>
            </a:rPr>
            <a:t>ПЛАНИРАНЕ</a:t>
          </a:r>
        </a:p>
      </dsp:txBody>
      <dsp:txXfrm>
        <a:off x="3520522" y="1599912"/>
        <a:ext cx="1466106" cy="910303"/>
      </dsp:txXfrm>
    </dsp:sp>
    <dsp:sp modelId="{708A7FE0-12D6-47F8-BCB2-2D8A5258D396}">
      <dsp:nvSpPr>
        <dsp:cNvPr id="0" name=""/>
        <dsp:cNvSpPr/>
      </dsp:nvSpPr>
      <dsp:spPr>
        <a:xfrm>
          <a:off x="3323007" y="2820667"/>
          <a:ext cx="1522748" cy="96694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A1F937-4EF8-4E02-956E-B53797E06B93}">
      <dsp:nvSpPr>
        <dsp:cNvPr id="0" name=""/>
        <dsp:cNvSpPr/>
      </dsp:nvSpPr>
      <dsp:spPr>
        <a:xfrm>
          <a:off x="3492201" y="2981402"/>
          <a:ext cx="1522748" cy="9669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500" kern="1200" dirty="0">
              <a:latin typeface="Trebuchet MS" panose="020B0603020202020204" pitchFamily="34" charset="0"/>
            </a:rPr>
            <a:t>КОМУНИКАЦИЯ</a:t>
          </a:r>
        </a:p>
      </dsp:txBody>
      <dsp:txXfrm>
        <a:off x="3520522" y="3009723"/>
        <a:ext cx="1466106" cy="9103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3F6B38-E661-4C64-AD07-646272151265}">
      <dsp:nvSpPr>
        <dsp:cNvPr id="0" name=""/>
        <dsp:cNvSpPr/>
      </dsp:nvSpPr>
      <dsp:spPr>
        <a:xfrm rot="5400000">
          <a:off x="1174772" y="1053327"/>
          <a:ext cx="931577" cy="106056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682D8F-01C6-4AFA-AEBF-68527D57BF82}">
      <dsp:nvSpPr>
        <dsp:cNvPr id="0" name=""/>
        <dsp:cNvSpPr/>
      </dsp:nvSpPr>
      <dsp:spPr>
        <a:xfrm>
          <a:off x="927960" y="20655"/>
          <a:ext cx="1568228" cy="1097708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kern="1200" dirty="0">
              <a:solidFill>
                <a:schemeClr val="tx1"/>
              </a:solidFill>
              <a:latin typeface="Trebuchet MS" panose="020B0603020202020204" pitchFamily="34" charset="0"/>
            </a:rPr>
            <a:t>ЗНАНИЕ</a:t>
          </a:r>
        </a:p>
      </dsp:txBody>
      <dsp:txXfrm>
        <a:off x="981555" y="74250"/>
        <a:ext cx="1461038" cy="990518"/>
      </dsp:txXfrm>
    </dsp:sp>
    <dsp:sp modelId="{087165D5-83A5-4BF1-87CF-7807CF563EBD}">
      <dsp:nvSpPr>
        <dsp:cNvPr id="0" name=""/>
        <dsp:cNvSpPr/>
      </dsp:nvSpPr>
      <dsp:spPr>
        <a:xfrm>
          <a:off x="2496188" y="125346"/>
          <a:ext cx="1140579" cy="887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059A41-5429-4538-B7C9-FED7AC4740A6}">
      <dsp:nvSpPr>
        <dsp:cNvPr id="0" name=""/>
        <dsp:cNvSpPr/>
      </dsp:nvSpPr>
      <dsp:spPr>
        <a:xfrm rot="5400000">
          <a:off x="2474999" y="2286416"/>
          <a:ext cx="931577" cy="106056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-10703219"/>
            <a:satOff val="-4138"/>
            <a:lumOff val="790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339C55-5FE2-48B3-8C0F-38F3EFC72FF8}">
      <dsp:nvSpPr>
        <dsp:cNvPr id="0" name=""/>
        <dsp:cNvSpPr/>
      </dsp:nvSpPr>
      <dsp:spPr>
        <a:xfrm>
          <a:off x="2228188" y="1253744"/>
          <a:ext cx="1568228" cy="1097708"/>
        </a:xfrm>
        <a:prstGeom prst="roundRect">
          <a:avLst>
            <a:gd name="adj" fmla="val 16670"/>
          </a:avLst>
        </a:prstGeom>
        <a:solidFill>
          <a:schemeClr val="accent4">
            <a:hueOff val="-5189321"/>
            <a:satOff val="-24"/>
            <a:lumOff val="-725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kern="1200" dirty="0">
              <a:solidFill>
                <a:schemeClr val="tx1"/>
              </a:solidFill>
              <a:latin typeface="Trebuchet MS" panose="020B0603020202020204" pitchFamily="34" charset="0"/>
            </a:rPr>
            <a:t>СИСТЕМА </a:t>
          </a:r>
        </a:p>
      </dsp:txBody>
      <dsp:txXfrm>
        <a:off x="2281783" y="1307339"/>
        <a:ext cx="1461038" cy="990518"/>
      </dsp:txXfrm>
    </dsp:sp>
    <dsp:sp modelId="{9C932848-B376-4FC1-9EA5-930F33289A7E}">
      <dsp:nvSpPr>
        <dsp:cNvPr id="0" name=""/>
        <dsp:cNvSpPr/>
      </dsp:nvSpPr>
      <dsp:spPr>
        <a:xfrm>
          <a:off x="3796416" y="1358436"/>
          <a:ext cx="1140579" cy="887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F2DD0B-718B-4317-A7F2-F94385597FCF}">
      <dsp:nvSpPr>
        <dsp:cNvPr id="0" name=""/>
        <dsp:cNvSpPr/>
      </dsp:nvSpPr>
      <dsp:spPr>
        <a:xfrm>
          <a:off x="3528416" y="2486833"/>
          <a:ext cx="1568228" cy="1097708"/>
        </a:xfrm>
        <a:prstGeom prst="roundRect">
          <a:avLst>
            <a:gd name="adj" fmla="val 16670"/>
          </a:avLst>
        </a:prstGeom>
        <a:solidFill>
          <a:schemeClr val="accent4">
            <a:hueOff val="-10378642"/>
            <a:satOff val="-49"/>
            <a:lumOff val="-1451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kern="1200" dirty="0">
              <a:solidFill>
                <a:schemeClr val="tx1"/>
              </a:solidFill>
              <a:latin typeface="Trebuchet MS" panose="020B0603020202020204" pitchFamily="34" charset="0"/>
            </a:rPr>
            <a:t>КОНТЕКСТ </a:t>
          </a:r>
        </a:p>
      </dsp:txBody>
      <dsp:txXfrm>
        <a:off x="3582011" y="2540428"/>
        <a:ext cx="1461038" cy="9905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33C2D0-56A8-4134-A0BB-013DAF39BF08}">
      <dsp:nvSpPr>
        <dsp:cNvPr id="0" name=""/>
        <dsp:cNvSpPr/>
      </dsp:nvSpPr>
      <dsp:spPr>
        <a:xfrm rot="5400000">
          <a:off x="1299771" y="772395"/>
          <a:ext cx="678331" cy="77225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1C3D6A-FE07-4F37-A065-9F524D0823CD}">
      <dsp:nvSpPr>
        <dsp:cNvPr id="0" name=""/>
        <dsp:cNvSpPr/>
      </dsp:nvSpPr>
      <dsp:spPr>
        <a:xfrm>
          <a:off x="1120055" y="20451"/>
          <a:ext cx="1141910" cy="799300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  <a:latin typeface="Trebuchet MS" panose="020B0603020202020204" pitchFamily="34" charset="0"/>
            </a:rPr>
            <a:t>BACKLOG</a:t>
          </a:r>
          <a:endParaRPr lang="bg-BG" sz="1600" kern="1200" dirty="0">
            <a:solidFill>
              <a:schemeClr val="tx1"/>
            </a:solidFill>
            <a:latin typeface="Trebuchet MS" panose="020B0603020202020204" pitchFamily="34" charset="0"/>
          </a:endParaRPr>
        </a:p>
      </dsp:txBody>
      <dsp:txXfrm>
        <a:off x="1159081" y="59477"/>
        <a:ext cx="1063858" cy="721248"/>
      </dsp:txXfrm>
    </dsp:sp>
    <dsp:sp modelId="{B6D31F62-B17D-4A09-8551-2730C440FCA1}">
      <dsp:nvSpPr>
        <dsp:cNvPr id="0" name=""/>
        <dsp:cNvSpPr/>
      </dsp:nvSpPr>
      <dsp:spPr>
        <a:xfrm>
          <a:off x="2261965" y="96683"/>
          <a:ext cx="830516" cy="646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242BCD-0CFB-4029-A61D-987421117483}">
      <dsp:nvSpPr>
        <dsp:cNvPr id="0" name=""/>
        <dsp:cNvSpPr/>
      </dsp:nvSpPr>
      <dsp:spPr>
        <a:xfrm rot="5400000">
          <a:off x="2246536" y="1670273"/>
          <a:ext cx="678331" cy="77225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tint val="50000"/>
            <a:hueOff val="-1496769"/>
            <a:satOff val="-914"/>
            <a:lumOff val="517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A367B9-51A8-4DA2-88EB-DF8638F27633}">
      <dsp:nvSpPr>
        <dsp:cNvPr id="0" name=""/>
        <dsp:cNvSpPr/>
      </dsp:nvSpPr>
      <dsp:spPr>
        <a:xfrm>
          <a:off x="2066819" y="918329"/>
          <a:ext cx="1141910" cy="799300"/>
        </a:xfrm>
        <a:prstGeom prst="roundRect">
          <a:avLst>
            <a:gd name="adj" fmla="val 16670"/>
          </a:avLst>
        </a:prstGeom>
        <a:solidFill>
          <a:schemeClr val="accent2">
            <a:hueOff val="-922649"/>
            <a:satOff val="-530"/>
            <a:lumOff val="143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  <a:latin typeface="Trebuchet MS" panose="020B0603020202020204" pitchFamily="34" charset="0"/>
            </a:rPr>
            <a:t>SPRINT</a:t>
          </a:r>
          <a:endParaRPr lang="bg-BG" sz="1600" kern="1200" dirty="0">
            <a:solidFill>
              <a:schemeClr val="tx1"/>
            </a:solidFill>
            <a:latin typeface="Trebuchet MS" panose="020B0603020202020204" pitchFamily="34" charset="0"/>
          </a:endParaRPr>
        </a:p>
      </dsp:txBody>
      <dsp:txXfrm>
        <a:off x="2105845" y="957355"/>
        <a:ext cx="1063858" cy="721248"/>
      </dsp:txXfrm>
    </dsp:sp>
    <dsp:sp modelId="{B77D79B4-69BA-4C8F-A596-0D0F46E895AF}">
      <dsp:nvSpPr>
        <dsp:cNvPr id="0" name=""/>
        <dsp:cNvSpPr/>
      </dsp:nvSpPr>
      <dsp:spPr>
        <a:xfrm>
          <a:off x="3208730" y="994561"/>
          <a:ext cx="830516" cy="646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8D5831-01BE-44C5-BC9E-ED456663D8B1}">
      <dsp:nvSpPr>
        <dsp:cNvPr id="0" name=""/>
        <dsp:cNvSpPr/>
      </dsp:nvSpPr>
      <dsp:spPr>
        <a:xfrm rot="5400000">
          <a:off x="3193301" y="2568150"/>
          <a:ext cx="678331" cy="77225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tint val="50000"/>
            <a:hueOff val="-2993537"/>
            <a:satOff val="-1827"/>
            <a:lumOff val="1034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98D27C-436B-4E61-8C4F-6861FB1752B7}">
      <dsp:nvSpPr>
        <dsp:cNvPr id="0" name=""/>
        <dsp:cNvSpPr/>
      </dsp:nvSpPr>
      <dsp:spPr>
        <a:xfrm>
          <a:off x="3013584" y="1816207"/>
          <a:ext cx="1141910" cy="799300"/>
        </a:xfrm>
        <a:prstGeom prst="roundRect">
          <a:avLst>
            <a:gd name="adj" fmla="val 16670"/>
          </a:avLst>
        </a:prstGeom>
        <a:solidFill>
          <a:schemeClr val="accent2">
            <a:hueOff val="-1845297"/>
            <a:satOff val="-1061"/>
            <a:lumOff val="287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  <a:latin typeface="Trebuchet MS" panose="020B0603020202020204" pitchFamily="34" charset="0"/>
            </a:rPr>
            <a:t>REVIEW</a:t>
          </a:r>
          <a:endParaRPr lang="bg-BG" sz="1600" kern="1200" dirty="0">
            <a:solidFill>
              <a:schemeClr val="tx1"/>
            </a:solidFill>
            <a:latin typeface="Trebuchet MS" panose="020B0603020202020204" pitchFamily="34" charset="0"/>
          </a:endParaRPr>
        </a:p>
      </dsp:txBody>
      <dsp:txXfrm>
        <a:off x="3052610" y="1855233"/>
        <a:ext cx="1063858" cy="721248"/>
      </dsp:txXfrm>
    </dsp:sp>
    <dsp:sp modelId="{AE5BB886-C1A3-4879-BE78-DD3E33ED42D5}">
      <dsp:nvSpPr>
        <dsp:cNvPr id="0" name=""/>
        <dsp:cNvSpPr/>
      </dsp:nvSpPr>
      <dsp:spPr>
        <a:xfrm>
          <a:off x="4155495" y="1892438"/>
          <a:ext cx="830516" cy="646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AF1101-E698-4BF0-9F56-081F6238AF02}">
      <dsp:nvSpPr>
        <dsp:cNvPr id="0" name=""/>
        <dsp:cNvSpPr/>
      </dsp:nvSpPr>
      <dsp:spPr>
        <a:xfrm>
          <a:off x="3960349" y="2714085"/>
          <a:ext cx="1141910" cy="799300"/>
        </a:xfrm>
        <a:prstGeom prst="roundRect">
          <a:avLst>
            <a:gd name="adj" fmla="val 16670"/>
          </a:avLst>
        </a:prstGeom>
        <a:solidFill>
          <a:schemeClr val="accent2">
            <a:hueOff val="-2767946"/>
            <a:satOff val="-1591"/>
            <a:lumOff val="431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  <a:latin typeface="Trebuchet MS" panose="020B0603020202020204" pitchFamily="34" charset="0"/>
            </a:rPr>
            <a:t>FEEDBACK</a:t>
          </a:r>
          <a:endParaRPr lang="bg-BG" sz="1600" kern="1200" dirty="0">
            <a:solidFill>
              <a:schemeClr val="tx1"/>
            </a:solidFill>
            <a:latin typeface="Trebuchet MS" panose="020B0603020202020204" pitchFamily="34" charset="0"/>
          </a:endParaRPr>
        </a:p>
      </dsp:txBody>
      <dsp:txXfrm>
        <a:off x="3999375" y="2753111"/>
        <a:ext cx="1063858" cy="72124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3D7710-45C1-43F8-AC3A-A37331A2E34B}">
      <dsp:nvSpPr>
        <dsp:cNvPr id="0" name=""/>
        <dsp:cNvSpPr/>
      </dsp:nvSpPr>
      <dsp:spPr>
        <a:xfrm>
          <a:off x="1636" y="1261783"/>
          <a:ext cx="1993564" cy="797425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/>
              </a:solidFill>
              <a:latin typeface="Trebuchet MS" panose="020B0603020202020204" pitchFamily="34" charset="0"/>
            </a:rPr>
            <a:t>CHAOS</a:t>
          </a:r>
          <a:endParaRPr lang="bg-BG" sz="1500" kern="1200" dirty="0">
            <a:solidFill>
              <a:schemeClr val="tx1"/>
            </a:solidFill>
            <a:latin typeface="Trebuchet MS" panose="020B0603020202020204" pitchFamily="34" charset="0"/>
          </a:endParaRPr>
        </a:p>
      </dsp:txBody>
      <dsp:txXfrm>
        <a:off x="400349" y="1261783"/>
        <a:ext cx="1196139" cy="797425"/>
      </dsp:txXfrm>
    </dsp:sp>
    <dsp:sp modelId="{B4C8DB98-2A01-4BA8-8713-F2FE87D00EDB}">
      <dsp:nvSpPr>
        <dsp:cNvPr id="0" name=""/>
        <dsp:cNvSpPr/>
      </dsp:nvSpPr>
      <dsp:spPr>
        <a:xfrm>
          <a:off x="1795844" y="1261783"/>
          <a:ext cx="1993564" cy="797425"/>
        </a:xfrm>
        <a:prstGeom prst="chevron">
          <a:avLst/>
        </a:prstGeom>
        <a:solidFill>
          <a:schemeClr val="accent2">
            <a:hueOff val="-1383973"/>
            <a:satOff val="-795"/>
            <a:lumOff val="215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/>
              </a:solidFill>
              <a:latin typeface="Trebuchet MS" panose="020B0603020202020204" pitchFamily="34" charset="0"/>
            </a:rPr>
            <a:t>FEEDBACK</a:t>
          </a:r>
          <a:endParaRPr lang="bg-BG" sz="1500" kern="1200" dirty="0">
            <a:solidFill>
              <a:schemeClr val="tx1"/>
            </a:solidFill>
            <a:latin typeface="Trebuchet MS" panose="020B0603020202020204" pitchFamily="34" charset="0"/>
          </a:endParaRPr>
        </a:p>
      </dsp:txBody>
      <dsp:txXfrm>
        <a:off x="2194557" y="1261783"/>
        <a:ext cx="1196139" cy="797425"/>
      </dsp:txXfrm>
    </dsp:sp>
    <dsp:sp modelId="{69A17823-BED3-402B-AB17-3E6540DE91E4}">
      <dsp:nvSpPr>
        <dsp:cNvPr id="0" name=""/>
        <dsp:cNvSpPr/>
      </dsp:nvSpPr>
      <dsp:spPr>
        <a:xfrm>
          <a:off x="3590052" y="1261783"/>
          <a:ext cx="1993564" cy="797425"/>
        </a:xfrm>
        <a:prstGeom prst="chevron">
          <a:avLst/>
        </a:prstGeom>
        <a:solidFill>
          <a:schemeClr val="accent2">
            <a:hueOff val="-2767946"/>
            <a:satOff val="-1591"/>
            <a:lumOff val="431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500" kern="1200" dirty="0">
              <a:solidFill>
                <a:schemeClr val="tx1"/>
              </a:solidFill>
              <a:latin typeface="Trebuchet MS" panose="020B0603020202020204" pitchFamily="34" charset="0"/>
            </a:rPr>
            <a:t>АДАПТАЦИЯ </a:t>
          </a:r>
          <a:r>
            <a:rPr lang="en-US" sz="1500" kern="1200" dirty="0">
              <a:solidFill>
                <a:schemeClr val="tx1"/>
              </a:solidFill>
              <a:latin typeface="Trebuchet MS" panose="020B0603020202020204" pitchFamily="34" charset="0"/>
            </a:rPr>
            <a:t>(EXTREME)</a:t>
          </a:r>
          <a:endParaRPr lang="bg-BG" sz="1500" kern="1200" dirty="0">
            <a:solidFill>
              <a:schemeClr val="tx1"/>
            </a:solidFill>
            <a:latin typeface="Trebuchet MS" panose="020B0603020202020204" pitchFamily="34" charset="0"/>
          </a:endParaRPr>
        </a:p>
      </dsp:txBody>
      <dsp:txXfrm>
        <a:off x="3988765" y="1261783"/>
        <a:ext cx="1196139" cy="79742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C8796A-D374-4738-B951-5E202456D26A}">
      <dsp:nvSpPr>
        <dsp:cNvPr id="0" name=""/>
        <dsp:cNvSpPr/>
      </dsp:nvSpPr>
      <dsp:spPr>
        <a:xfrm>
          <a:off x="3336" y="439895"/>
          <a:ext cx="1994380" cy="797752"/>
        </a:xfrm>
        <a:prstGeom prst="chevron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500" kern="1200" dirty="0">
              <a:solidFill>
                <a:schemeClr val="tx1"/>
              </a:solidFill>
              <a:latin typeface="Trebuchet MS" panose="020B0603020202020204" pitchFamily="34" charset="0"/>
            </a:rPr>
            <a:t>ГОТОВА РАМКА </a:t>
          </a:r>
        </a:p>
      </dsp:txBody>
      <dsp:txXfrm>
        <a:off x="402212" y="439895"/>
        <a:ext cx="1196628" cy="797752"/>
      </dsp:txXfrm>
    </dsp:sp>
    <dsp:sp modelId="{B2E79CA1-6A18-44DE-813D-DA15DC082DE1}">
      <dsp:nvSpPr>
        <dsp:cNvPr id="0" name=""/>
        <dsp:cNvSpPr/>
      </dsp:nvSpPr>
      <dsp:spPr>
        <a:xfrm>
          <a:off x="1798278" y="439895"/>
          <a:ext cx="1994380" cy="797752"/>
        </a:xfrm>
        <a:prstGeom prst="chevron">
          <a:avLst/>
        </a:prstGeom>
        <a:solidFill>
          <a:schemeClr val="accent3">
            <a:shade val="80000"/>
            <a:hueOff val="-64328"/>
            <a:satOff val="2865"/>
            <a:lumOff val="1842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500" kern="1200" dirty="0">
              <a:solidFill>
                <a:schemeClr val="tx1"/>
              </a:solidFill>
              <a:latin typeface="Trebuchet MS" panose="020B0603020202020204" pitchFamily="34" charset="0"/>
            </a:rPr>
            <a:t>АДАПТАЦИЯ НА ЦЕЛ </a:t>
          </a:r>
          <a:r>
            <a:rPr lang="en-US" sz="1500" kern="1200" dirty="0">
              <a:solidFill>
                <a:schemeClr val="tx1"/>
              </a:solidFill>
              <a:latin typeface="Trebuchet MS" panose="020B0603020202020204" pitchFamily="34" charset="0"/>
            </a:rPr>
            <a:t>(EMERTXE)</a:t>
          </a:r>
          <a:endParaRPr lang="bg-BG" sz="1500" kern="1200" dirty="0">
            <a:solidFill>
              <a:schemeClr val="tx1"/>
            </a:solidFill>
            <a:latin typeface="Trebuchet MS" panose="020B0603020202020204" pitchFamily="34" charset="0"/>
          </a:endParaRPr>
        </a:p>
      </dsp:txBody>
      <dsp:txXfrm>
        <a:off x="2197154" y="439895"/>
        <a:ext cx="1196628" cy="7977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F8F0C-E357-4907-AAC6-C7A4D5BF1BD7}" type="datetimeFigureOut">
              <a:rPr lang="bg-BG" smtClean="0"/>
              <a:t>20.4.2026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752C1E-71FA-4F88-9120-54C838D33D0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13228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Първа страница</a:t>
            </a:r>
            <a:endParaRPr lang="en-GB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DB87CA-F9EB-41E9-A578-65FC6179B6A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301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риска не 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еднократен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акт. То 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който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продължава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целия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жизнен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цикъл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проекта. За да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бъде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трябва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бъде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включен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още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началното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планиране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да се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актуализира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редовно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ключово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значение 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комуникацията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Всички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заинтересовани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страни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трябва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бъдат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информирани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потенциалните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рискове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както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предприетите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мерки.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създава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доверие,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ангажираност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навременни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реакции. Добре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структуриран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план за управление на риска е доказан инструмент за успешно управление.</a:t>
            </a:r>
            <a:endParaRPr lang="bg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52C1E-71FA-4F88-9120-54C838D33D0A}" type="slidenum">
              <a:rPr lang="bg-BG" smtClean="0"/>
              <a:t>10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354304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Ефективната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идентификация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рискове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изисква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използването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първо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място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т.нар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хранилища на риска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бази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данни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предишни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които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помагат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разпознаем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повтарящи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 модели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типични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заплахи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второ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място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анализът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чрез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списък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обхванем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слабости систематично.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Интервюта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експерти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срещи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със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заинтересовани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страни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осигуряват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гледни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точки и опит.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анализът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състоянието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проекта – чрез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доклади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отчети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ключови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индикатори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показва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къде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крият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новите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заплахи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bg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52C1E-71FA-4F88-9120-54C838D33D0A}" type="slidenum">
              <a:rPr lang="bg-BG" smtClean="0"/>
              <a:t>11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709540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обобщим.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Рискът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 част от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реалността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проект. Но чрез систематичен подход можем да 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превърнем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източник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заплаха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инструмент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подобрение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 да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бъде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възможно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трябва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започнем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ясно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разбиране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„риск“ и да 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анализираме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контекста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конкретния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Следва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идентифициране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оценка по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вероятност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въздействие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избор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подходяща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стратегия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непрекъснат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мониторинг.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Комуникацията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екипа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заинтересованите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страни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решаваща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Препоръчваме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още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проекта да се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изгради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рамка за управление на риска,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която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гарантира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прозрачност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отговорност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навременни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действия.</a:t>
            </a:r>
            <a:endParaRPr lang="bg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52C1E-71FA-4F88-9120-54C838D33D0A}" type="slidenum">
              <a:rPr lang="bg-BG" smtClean="0"/>
              <a:t>12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969989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проекта 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първият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един от най-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важните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неговия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успех. То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обединява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поредица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дейности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планиране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организиране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до наблюдение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 цел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постигане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конкретни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цели по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ефикасен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начин.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разгледаме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различните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подходи,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използвани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практиката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екстремни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разберем кога и как се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прилагат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bg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52C1E-71FA-4F88-9120-54C838D33D0A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67073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Институтът за управление на проекти определя управлението на проекта като прилагане на знания, умения и техники към проектните дейности с цел постигане на изискванията. Вайсоки допълва – най-добрите ръководители разбират системата отвътре и отвън, включително бизнес средата, целевите групи и доставчиците.</a:t>
            </a:r>
            <a:endParaRPr lang="bg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52C1E-71FA-4F88-9120-54C838D33D0A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8916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Висоцки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четири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подхода,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яснота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целта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Тези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подходи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традиционен,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агилен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екстремен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Emertxe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тях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свое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място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контексти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изисква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специфично управление.</a:t>
            </a:r>
            <a:endParaRPr lang="bg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52C1E-71FA-4F88-9120-54C838D33D0A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1338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Традиционният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подход за управление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използва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тогава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когато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както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целта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постигането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ѝ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ясно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дефинирани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При него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процесите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следват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планиране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детайлна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документация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стриктен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всяка фаза от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изпълнението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Този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модел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подходящ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стабилни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предвидими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каквито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инфраструктурните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дейности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финансирани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със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средства от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Европейския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съюз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тези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случаи е важно да се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спазват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зададените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срокове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което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подход най-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подходящ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избор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bg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52C1E-71FA-4F88-9120-54C838D33D0A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0297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Агилният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подход за управление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използва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тогава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когато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целта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проекта е ясно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формулирана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постигането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ѝ все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още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напълно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известно.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Agile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въвежда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гъвкавост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чрез кратки цикли на работа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т.нар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спринтове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залага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непрекъснато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взаимодействие с клиента.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Проектът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чрез повторения,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които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тестват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идеи,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събират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обратни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връзки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се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адаптира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посоката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Agile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изключително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подходящ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динамични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технологии, разработка на нови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услуги,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където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изискванията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могат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 се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променят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движение.“</a:t>
            </a:r>
          </a:p>
          <a:p>
            <a:endParaRPr lang="bg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52C1E-71FA-4F88-9120-54C838D33D0A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4821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Extreme – или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екстремният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подход – се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прилага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ситуации,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които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целта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напълно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ясни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Работи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 в условия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пълна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несигурност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тук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играят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иновацията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бързите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цикли на развитие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непрекъснатото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приспособяване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към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променящите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обстоятелства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управлявани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този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начин,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често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експериментални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изследват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нови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възможности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разчитат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активно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сътрудничество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клиента, за да се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постигне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крайната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цел.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Emertxe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обратно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extreme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използва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когато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вече 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налице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целта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напълно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дефинирана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Тук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започва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прилагане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познато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решение. Постепенно, в хода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изпълнението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изяснява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оформя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целта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проекта.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Този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подход е полезен,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когато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искаме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 приложим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утвърдена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технология или методология в нов контекст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 достигнем до конкретна, но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първоначално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неясна цел.</a:t>
            </a:r>
          </a:p>
          <a:p>
            <a:endParaRPr lang="bg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52C1E-71FA-4F88-9120-54C838D33D0A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9940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Хибридният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подход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комбинира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предимствата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традиционното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Agile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управление. Той се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прилага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които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имат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модули или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фази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някои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тях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изискват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стриктно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планиране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докато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други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позволяват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повече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гъвкавост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адаптация.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Традиционната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осигурява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структура,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предвидимост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отчетност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докато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гъвкавият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компонент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бързи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реакции 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промени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активно участие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заинтересованите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страни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хибридният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модел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съчетава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най-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доброто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двата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свята,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едновременно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стабилност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иновация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проекта.</a:t>
            </a:r>
            <a:endParaRPr lang="bg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52C1E-71FA-4F88-9120-54C838D33D0A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583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52C1E-71FA-4F88-9120-54C838D33D0A}" type="slidenum">
              <a:rPr lang="bg-BG" smtClean="0"/>
              <a:t>2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1353695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Американският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институт за управление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ясна рамка от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ключови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които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изграждат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гръбнака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всяко успешно управление на проект.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първо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място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проекта.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документът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който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формално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старт на проекта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неговия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обхват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отговорности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следва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планиране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интеграция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който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всички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планове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събират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една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цялостна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стратегия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изпълнение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Следващата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стъпка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 управление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изпълнението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наблюдение – тук се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проследява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реалното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изпълнение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дейностите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спрямо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плана и се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въвеждат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корекции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Сред най-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важните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тези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управление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знанията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обхвата на проекта,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разходите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комуникациите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ресурсите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тях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гарантира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проектът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движи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рамките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целите, бюджета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очакванията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накрая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промените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Тук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попадат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процедурите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адендуми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изменения по проекта,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които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трябва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бъдат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одобрени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финансиращия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орган.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Изпълнени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тези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основа за успешно управление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сериозен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g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52C1E-71FA-4F88-9120-54C838D33D0A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3276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европроектите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целта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често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 ясна, но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комбинира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подходи – напр. строг план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разходи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гъвкавост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изпълнение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дейности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Промените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изискват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одобрение,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което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 иска под формата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адендуми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bg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52C1E-71FA-4F88-9120-54C838D33D0A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8641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Доброто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управление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гарантира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използване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ресурсите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навременно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изпълнение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постигнати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резултати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Без ясно управление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проектът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рискува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 не отговори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нуждите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бенефициентите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да загуби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стойност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bg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52C1E-71FA-4F88-9120-54C838D33D0A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8253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Няма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универсален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модел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управление на проект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подходът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трябва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 се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избира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според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контекста.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Познаването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различните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видове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управление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процесите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PMI, ни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гъвкавост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възможност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 приложим най-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подходящия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подход за всяка ситуация.</a:t>
            </a:r>
            <a:endParaRPr lang="bg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52C1E-71FA-4F88-9120-54C838D33D0A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169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4B171E-5289-6767-1716-A37A48020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>
            <a:extLst>
              <a:ext uri="{FF2B5EF4-FFF2-40B4-BE49-F238E27FC236}">
                <a16:creationId xmlns:a16="http://schemas.microsoft.com/office/drawing/2014/main" id="{EEEF88C4-8649-824F-E481-CCB9B3479F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>
            <a:extLst>
              <a:ext uri="{FF2B5EF4-FFF2-40B4-BE49-F238E27FC236}">
                <a16:creationId xmlns:a16="http://schemas.microsoft.com/office/drawing/2014/main" id="{8D2A955C-D33E-1DDA-4B5D-45FCED9511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Последна страница</a:t>
            </a:r>
            <a:endParaRPr lang="en-GB" dirty="0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F3964EA4-A2B6-BE42-D618-64824E666D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DB87CA-F9EB-41E9-A578-65FC6179B6A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862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Добре дошли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този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урок,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който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посветен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една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най-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важните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теми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риска.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Рисковете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неразделна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част от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могат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имат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както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отрицателно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въздействие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върху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неговите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цели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резултати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 да можем успешно да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ръководим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един проект, е необходимо не само да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разпознаваме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навреме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но и да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действаме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стратегически, за да ограничим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тяхното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влияние.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следващите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минути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разгледаме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какво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рискът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какви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видове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съществуват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как се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оценява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какви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стратегии можем да приложим, за да 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управляваме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bg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52C1E-71FA-4F88-9120-54C838D33D0A}" type="slidenum">
              <a:rPr lang="bg-BG" smtClean="0"/>
              <a:t>3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212799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ежедневието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често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свързваме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думата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'риск'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опасност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Но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рискът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по-широко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значение.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Рискът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 всяко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несигурно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събитие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обстоятелство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което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настъпи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окаже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влияние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върху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 – било то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отрицателно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бъде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както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възможност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допълнителна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стойност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заплаха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която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застрашава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изпълнението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проекта.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Несигурността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ключовият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риска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започва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със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предвиждаме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потенциалните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отклонения и да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контролираме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проактивно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bg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52C1E-71FA-4F88-9120-54C838D33D0A}" type="slidenum">
              <a:rPr lang="bg-BG" smtClean="0"/>
              <a:t>4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32033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Думата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„риск“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произлиза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латинския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термин „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scum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който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означава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„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препятствие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“.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икономическата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литература обаче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терминът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добива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конкретно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съдържание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вероятност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възникване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загуби,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нереализиране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очаквани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приходи или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допълнителни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разходи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този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контекст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рискът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свързва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всяко отклонение от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планираните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резултати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Някои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въвеждат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допълнителни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измерения,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свързани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човешката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намеса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Рискът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дефинира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вероятност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настъпване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неблагоприятно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събитие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което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произтича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пряко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косвено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човешка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дейност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зависи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липсата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адекватни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управленски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политики.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този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смисъл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рискът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 не просто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вероятност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реалност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перспектива,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която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взаимодействат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вероятност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човешко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поведение и управление.</a:t>
            </a:r>
          </a:p>
          <a:p>
            <a:endParaRPr lang="bg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52C1E-71FA-4F88-9120-54C838D33D0A}" type="slidenum">
              <a:rPr lang="bg-BG" smtClean="0"/>
              <a:t>5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20501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 носи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със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себе си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видове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рискове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Някои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свързани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например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повреда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софтуер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несъвместимост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Други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идват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външната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среда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промени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пазарите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законодателството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политическата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обстановка.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вътрешни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рискове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недостатъчно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обезпечаване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загуба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ключови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членове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екипа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затруднения.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трябва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подценяваме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управленските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рискове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лоша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комуникация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неясно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разпределение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ролите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пропуски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планирането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стратегическото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управление.</a:t>
            </a:r>
            <a:endParaRPr lang="bg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52C1E-71FA-4F88-9120-54C838D33D0A}" type="slidenum">
              <a:rPr lang="bg-BG" smtClean="0"/>
              <a:t>6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59552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да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илюстрираме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реално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прилага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риска,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разгледаме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пример с проект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създаване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мобилно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приложение, предназначено за обучение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младежи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дигитални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умения.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Още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началния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етап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могат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бъдат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идентифицирани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редица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рискове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Технически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несъвместимост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между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устройства,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софтуерни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сривове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загуба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данни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Външни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например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забавяне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изпълнители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промени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нормативната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уредба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свързани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липса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капацитет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ограничен бюджет или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неясни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отговорности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Управленски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неефективна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комуникация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или слабо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планиране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Всички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тези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рискове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трябва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бъдат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разпознати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планирани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 да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блокират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изпълнението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да не поставят под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съмнение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резултатите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проекта.</a:t>
            </a:r>
            <a:endParaRPr lang="bg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52C1E-71FA-4F88-9120-54C838D33D0A}" type="slidenum">
              <a:rPr lang="bg-BG" smtClean="0"/>
              <a:t>7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27290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идентифицирали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рисковете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следва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оценим.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означава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 определим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вероятността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 да се случат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тяхното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въздействие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върху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проекта. Най-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често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използва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матрица,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която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кръстосва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двете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измерения – от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ниско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и ни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помага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приоритизираме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Например, риск 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вероятност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въздействие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попада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червената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зона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изисква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незабавни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действия.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анализът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става не само количествен, но и визуален,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улеснява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вземането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решения.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 основа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създаване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устойчив план за действие.</a:t>
            </a:r>
            <a:endParaRPr lang="bg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52C1E-71FA-4F88-9120-54C838D33D0A}" type="slidenum">
              <a:rPr lang="bg-BG" smtClean="0"/>
              <a:t>8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78834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знаем кои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рискове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най-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съществени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трябва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 изберем как да се справим 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тях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Съществуват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четири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стратегии.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Първо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избягване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променяме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проекта,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рискът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изобщо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възникне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Второ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намаляване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намаляваме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вероятността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въздействието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чрез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конкретни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мерки.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прехвърляне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прехвърляме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отговорността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друга страна, например чрез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застраховка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или договор.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четвърто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приемане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можем да избегнем риска или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той 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малък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просто 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приемаме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подготвяме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резервен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план.</a:t>
            </a:r>
            <a:endParaRPr lang="bg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52C1E-71FA-4F88-9120-54C838D33D0A}" type="slidenum">
              <a:rPr lang="bg-BG" smtClean="0"/>
              <a:t>9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37597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E97A-A50D-4063-996C-5845745104BE}" type="datetimeFigureOut">
              <a:rPr lang="bg-BG" smtClean="0"/>
              <a:t>20.4.2026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D91DE-BCD6-4682-9E7C-73C19EBAFF1B}" type="slidenum">
              <a:rPr lang="bg-BG" smtClean="0"/>
              <a:t>‹#›</a:t>
            </a:fld>
            <a:endParaRPr lang="bg-BG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0674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E97A-A50D-4063-996C-5845745104BE}" type="datetimeFigureOut">
              <a:rPr lang="bg-BG" smtClean="0"/>
              <a:t>20.4.2026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D91DE-BCD6-4682-9E7C-73C19EBAFF1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49404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E97A-A50D-4063-996C-5845745104BE}" type="datetimeFigureOut">
              <a:rPr lang="bg-BG" smtClean="0"/>
              <a:t>20.4.2026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D91DE-BCD6-4682-9E7C-73C19EBAFF1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7129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D1B71B1D-1278-6BCD-0A71-279038AD4F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/>
              <a:t>Редакт. стил загл. образец</a:t>
            </a:r>
            <a:endParaRPr lang="en-GB"/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16C7FA70-3F16-196C-7A0E-9E9D356316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  <a:endParaRPr lang="en-GB"/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F8E690D5-83F7-629A-FB76-81153E46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1098-D444-4130-A54A-1CF858F9C672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B40B916F-8AB5-0C61-9505-36A71266E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4890E3AD-B6E3-7004-7FAF-25849D017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C7E1A-B790-418D-941A-A123248BC0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3093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421DC7C1-8A32-E61A-77FF-595A0C4CE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GB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B1A3FFBC-4AB0-75BC-9CA7-0FB7497712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GB"/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6924383C-9AEB-C391-EF11-1B7664CCD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1098-D444-4130-A54A-1CF858F9C672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FB602BA8-8AB2-EDED-8892-00435AE84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28ECE91C-B0B1-DC52-2226-59A14107A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C7E1A-B790-418D-941A-A123248BC0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231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5CCBD206-0302-28A5-42AC-C4E707B29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/>
              <a:t>Редакт. стил загл. образец</a:t>
            </a:r>
            <a:endParaRPr lang="en-GB"/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1BACBFF3-432C-4F5B-4DFC-C471CFD982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E136DA01-5CCE-9E81-F985-87123038B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1098-D444-4130-A54A-1CF858F9C672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147A7B41-8068-DACE-E6CC-2376BC658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B95C513A-E543-4578-1DC4-B8F2B494B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C7E1A-B790-418D-941A-A123248BC0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59284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B4337E8E-9D77-0109-571F-1431F2821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GB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6C1A55B3-68DE-735B-DFEA-056FBAA763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GB"/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6AAC9A8B-C8ED-8843-3D0C-73C148EC8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GB"/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0AA31852-3F52-5867-C92F-106F6F0D7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1098-D444-4130-A54A-1CF858F9C672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2D64BCA1-8516-23A5-3579-DC4850D9C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C443B719-AE0F-0726-CDF0-9D51EB756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C7E1A-B790-418D-941A-A123248BC0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29801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191A459B-3350-502E-C9AF-DE73F8B1B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bg-BG"/>
              <a:t>Редакт. стил загл. образец</a:t>
            </a:r>
            <a:endParaRPr lang="en-GB"/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3AE45333-A126-3CDC-5865-B1ABA5D2D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17C3E80A-A3BD-77ED-0E94-ECDD18D192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GB"/>
          </a:p>
        </p:txBody>
      </p:sp>
      <p:sp>
        <p:nvSpPr>
          <p:cNvPr id="5" name="Текстов контейнер 4">
            <a:extLst>
              <a:ext uri="{FF2B5EF4-FFF2-40B4-BE49-F238E27FC236}">
                <a16:creationId xmlns:a16="http://schemas.microsoft.com/office/drawing/2014/main" id="{7D12BA88-3D80-5297-8B06-5EA3B59C21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>
            <a:extLst>
              <a:ext uri="{FF2B5EF4-FFF2-40B4-BE49-F238E27FC236}">
                <a16:creationId xmlns:a16="http://schemas.microsoft.com/office/drawing/2014/main" id="{6236E627-4C7A-1EF7-0BC8-C20398C073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GB"/>
          </a:p>
        </p:txBody>
      </p:sp>
      <p:sp>
        <p:nvSpPr>
          <p:cNvPr id="7" name="Контейнер за дата 6">
            <a:extLst>
              <a:ext uri="{FF2B5EF4-FFF2-40B4-BE49-F238E27FC236}">
                <a16:creationId xmlns:a16="http://schemas.microsoft.com/office/drawing/2014/main" id="{F88F1F2B-9FDB-E664-3C97-7717BE4D3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1098-D444-4130-A54A-1CF858F9C672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8" name="Контейнер за долния колонтитул 7">
            <a:extLst>
              <a:ext uri="{FF2B5EF4-FFF2-40B4-BE49-F238E27FC236}">
                <a16:creationId xmlns:a16="http://schemas.microsoft.com/office/drawing/2014/main" id="{ACF93598-9881-7EB5-7491-9B0729842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Контейнер за номер на слайда 8">
            <a:extLst>
              <a:ext uri="{FF2B5EF4-FFF2-40B4-BE49-F238E27FC236}">
                <a16:creationId xmlns:a16="http://schemas.microsoft.com/office/drawing/2014/main" id="{7B5E5A70-D5B1-6E43-19AC-B9112687B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C7E1A-B790-418D-941A-A123248BC0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71927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31345B4F-1089-05D9-78E0-FE6C9AF6E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GB"/>
          </a:p>
        </p:txBody>
      </p:sp>
      <p:sp>
        <p:nvSpPr>
          <p:cNvPr id="3" name="Контейнер за дата 2">
            <a:extLst>
              <a:ext uri="{FF2B5EF4-FFF2-40B4-BE49-F238E27FC236}">
                <a16:creationId xmlns:a16="http://schemas.microsoft.com/office/drawing/2014/main" id="{15613698-E5FC-1394-6425-CDAE93EDF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1098-D444-4130-A54A-1CF858F9C672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4" name="Контейнер за долния колонтитул 3">
            <a:extLst>
              <a:ext uri="{FF2B5EF4-FFF2-40B4-BE49-F238E27FC236}">
                <a16:creationId xmlns:a16="http://schemas.microsoft.com/office/drawing/2014/main" id="{C3BA7C49-AE6F-035D-C90B-9D992B14B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id="{6E1AEB7E-2B78-FB84-1B27-35895B4F6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C7E1A-B790-418D-941A-A123248BC0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10255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>
            <a:extLst>
              <a:ext uri="{FF2B5EF4-FFF2-40B4-BE49-F238E27FC236}">
                <a16:creationId xmlns:a16="http://schemas.microsoft.com/office/drawing/2014/main" id="{576467B1-B8CF-EC2D-6AD8-B6A637FCC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1098-D444-4130-A54A-1CF858F9C672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3" name="Контейнер за долния колонтитул 2">
            <a:extLst>
              <a:ext uri="{FF2B5EF4-FFF2-40B4-BE49-F238E27FC236}">
                <a16:creationId xmlns:a16="http://schemas.microsoft.com/office/drawing/2014/main" id="{2FAD57F8-6A97-4061-93F2-111CCBC11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EF46A3BA-713D-8EFE-353A-D509DD4C2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C7E1A-B790-418D-941A-A123248BC0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96040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C1E80364-84FE-1BCF-CA91-6B54104AC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GB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203367A6-811C-B034-C717-60AA79219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GB"/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D0446179-853A-8FD1-3A3B-BD200BA8FA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BA7E3139-647F-880F-AA7A-F02204325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1098-D444-4130-A54A-1CF858F9C672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E12AEE23-619C-0191-3473-B7BE4E99B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AD20D208-BCBD-A881-D7B9-ED494A83B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C7E1A-B790-418D-941A-A123248BC0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9037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E97A-A50D-4063-996C-5845745104BE}" type="datetimeFigureOut">
              <a:rPr lang="bg-BG" smtClean="0"/>
              <a:t>20.4.2026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D91DE-BCD6-4682-9E7C-73C19EBAFF1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841187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BFA59BC7-5508-EEED-DB64-BEB701357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GB"/>
          </a:p>
        </p:txBody>
      </p:sp>
      <p:sp>
        <p:nvSpPr>
          <p:cNvPr id="3" name="Контейнер за картина 2">
            <a:extLst>
              <a:ext uri="{FF2B5EF4-FFF2-40B4-BE49-F238E27FC236}">
                <a16:creationId xmlns:a16="http://schemas.microsoft.com/office/drawing/2014/main" id="{4E432DBB-CFA4-B3E2-23B7-8ED0FF9784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D14ED5BA-9021-FD03-972B-F0D5A01C97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B5424796-81C1-318B-9658-71AD27AD3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1098-D444-4130-A54A-1CF858F9C672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FF0ADF5F-2FE3-9495-C4FB-BF035A89C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FBADFE7F-BF5D-0860-C9AF-9C9D7385B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C7E1A-B790-418D-941A-A123248BC0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02969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C5D1D3F3-BCAF-234E-669E-62473F06B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GB"/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97ED3301-7727-F071-3C94-5E818CCB1C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GB"/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B91F2F23-A921-161D-9FC7-2B3E35CE0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1098-D444-4130-A54A-1CF858F9C672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0DC3539A-6F03-4B38-24A1-1AF649040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7F7E99CC-6874-258B-FD42-6A6096785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C7E1A-B790-418D-941A-A123248BC0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716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>
            <a:extLst>
              <a:ext uri="{FF2B5EF4-FFF2-40B4-BE49-F238E27FC236}">
                <a16:creationId xmlns:a16="http://schemas.microsoft.com/office/drawing/2014/main" id="{B1564DDF-F155-18AA-E151-D7DC7CA5C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  <a:endParaRPr lang="en-GB"/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820258E0-8C51-6235-2E9E-C8DB7F1DE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GB"/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1F37B774-310E-B610-D03D-A475E8D0C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1098-D444-4130-A54A-1CF858F9C672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BB781648-1062-E047-66D1-5BF4B123C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A9BFA1E9-35EA-8BFC-3C74-9D716DA07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C7E1A-B790-418D-941A-A123248BC0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0174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E97A-A50D-4063-996C-5845745104BE}" type="datetimeFigureOut">
              <a:rPr lang="bg-BG" smtClean="0"/>
              <a:t>20.4.2026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D91DE-BCD6-4682-9E7C-73C19EBAFF1B}" type="slidenum">
              <a:rPr lang="bg-BG" smtClean="0"/>
              <a:t>‹#›</a:t>
            </a:fld>
            <a:endParaRPr lang="bg-BG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9372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E97A-A50D-4063-996C-5845745104BE}" type="datetimeFigureOut">
              <a:rPr lang="bg-BG" smtClean="0"/>
              <a:t>20.4.2026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D91DE-BCD6-4682-9E7C-73C19EBAFF1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76995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E97A-A50D-4063-996C-5845745104BE}" type="datetimeFigureOut">
              <a:rPr lang="bg-BG" smtClean="0"/>
              <a:t>20.4.2026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D91DE-BCD6-4682-9E7C-73C19EBAFF1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45788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E97A-A50D-4063-996C-5845745104BE}" type="datetimeFigureOut">
              <a:rPr lang="bg-BG" smtClean="0"/>
              <a:t>20.4.2026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D91DE-BCD6-4682-9E7C-73C19EBAFF1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60948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E97A-A50D-4063-996C-5845745104BE}" type="datetimeFigureOut">
              <a:rPr lang="bg-BG" smtClean="0"/>
              <a:t>20.4.2026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D91DE-BCD6-4682-9E7C-73C19EBAFF1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08646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C7E9E97A-A50D-4063-996C-5845745104BE}" type="datetimeFigureOut">
              <a:rPr lang="bg-BG" smtClean="0"/>
              <a:t>20.4.2026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04D91DE-BCD6-4682-9E7C-73C19EBAFF1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47872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E97A-A50D-4063-996C-5845745104BE}" type="datetimeFigureOut">
              <a:rPr lang="bg-BG" smtClean="0"/>
              <a:t>20.4.2026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D91DE-BCD6-4682-9E7C-73C19EBAFF1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68837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7E9E97A-A50D-4063-996C-5845745104BE}" type="datetimeFigureOut">
              <a:rPr lang="bg-BG" smtClean="0"/>
              <a:t>20.4.2026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04D91DE-BCD6-4682-9E7C-73C19EBAFF1B}" type="slidenum">
              <a:rPr lang="bg-BG" smtClean="0"/>
              <a:t>‹#›</a:t>
            </a:fld>
            <a:endParaRPr lang="bg-BG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5211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>
            <a:extLst>
              <a:ext uri="{FF2B5EF4-FFF2-40B4-BE49-F238E27FC236}">
                <a16:creationId xmlns:a16="http://schemas.microsoft.com/office/drawing/2014/main" id="{0C38E9C4-8178-C097-41D7-26E2449DA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  <a:endParaRPr lang="en-GB"/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6E9B4169-F03E-2D71-4C94-E174FD88CE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GB"/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5C1D6C68-A7E5-B4D9-4AA5-F92F1497E8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2B71098-D444-4130-A54A-1CF858F9C672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2DEE9B3F-59FD-2242-ED34-F3BAB60B6E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EE3C435B-5B2E-789A-D3FF-2DA4C44D0B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9FC7E1A-B790-418D-941A-A123248BC0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1632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5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Картина, която съдържа текст, Шрифт, екранна снимка, Електриково синьо&#10;&#10;AI-generated content may be incorrect.">
            <a:extLst>
              <a:ext uri="{FF2B5EF4-FFF2-40B4-BE49-F238E27FC236}">
                <a16:creationId xmlns:a16="http://schemas.microsoft.com/office/drawing/2014/main" id="{E6673CD0-BE34-3ACA-35A6-548FED6A8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13" y="77934"/>
            <a:ext cx="7335022" cy="2012237"/>
          </a:xfrm>
          <a:prstGeom prst="rect">
            <a:avLst/>
          </a:prstGeom>
        </p:spPr>
      </p:pic>
      <p:sp>
        <p:nvSpPr>
          <p:cNvPr id="6" name="Текстово поле 5">
            <a:extLst>
              <a:ext uri="{FF2B5EF4-FFF2-40B4-BE49-F238E27FC236}">
                <a16:creationId xmlns:a16="http://schemas.microsoft.com/office/drawing/2014/main" id="{578440F7-4B2C-B9AF-6DF3-DEC6B47D1248}"/>
              </a:ext>
            </a:extLst>
          </p:cNvPr>
          <p:cNvSpPr txBox="1"/>
          <p:nvPr/>
        </p:nvSpPr>
        <p:spPr>
          <a:xfrm>
            <a:off x="648929" y="2472765"/>
            <a:ext cx="381491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4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rebuchet"/>
                <a:ea typeface="+mn-ea"/>
                <a:cs typeface="+mn-cs"/>
              </a:rPr>
              <a:t>Проект „Инициатива за трансгранично обучение и ангажираност на религиозни общности“ е съфинансиран от Европейския съюз от Европейския фонд за регионално развитие, чрез програмата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rebuchet"/>
                <a:ea typeface="+mn-ea"/>
                <a:cs typeface="+mn-cs"/>
              </a:rPr>
              <a:t>INTERREG VI-A </a:t>
            </a:r>
            <a:r>
              <a:rPr kumimoji="0" lang="bg-BG" sz="14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rebuchet"/>
                <a:ea typeface="+mn-ea"/>
                <a:cs typeface="+mn-cs"/>
              </a:rPr>
              <a:t>Румъния-България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rebuche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rebuche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3" name="Право съединение 2">
            <a:extLst>
              <a:ext uri="{FF2B5EF4-FFF2-40B4-BE49-F238E27FC236}">
                <a16:creationId xmlns:a16="http://schemas.microsoft.com/office/drawing/2014/main" id="{059377B7-459F-5761-897D-C9AB394E4FE8}"/>
              </a:ext>
            </a:extLst>
          </p:cNvPr>
          <p:cNvCxnSpPr>
            <a:cxnSpLocks/>
          </p:cNvCxnSpPr>
          <p:nvPr/>
        </p:nvCxnSpPr>
        <p:spPr>
          <a:xfrm flipH="1">
            <a:off x="730017" y="2090171"/>
            <a:ext cx="6587613" cy="0"/>
          </a:xfrm>
          <a:prstGeom prst="line">
            <a:avLst/>
          </a:prstGeom>
          <a:ln>
            <a:solidFill>
              <a:srgbClr val="00339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5398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>
            <a:extLst>
              <a:ext uri="{FF2B5EF4-FFF2-40B4-BE49-F238E27FC236}">
                <a16:creationId xmlns:a16="http://schemas.microsoft.com/office/drawing/2014/main" id="{D7C983CF-39FC-4B77-95C9-98841EEC8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ПЛАНИРАНЕ И КОМУНИКАЦИЯ</a:t>
            </a:r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AC59FA00-E1BF-4F93-9FE0-78DD24934B15}"/>
              </a:ext>
            </a:extLst>
          </p:cNvPr>
          <p:cNvSpPr txBox="1"/>
          <p:nvPr/>
        </p:nvSpPr>
        <p:spPr>
          <a:xfrm>
            <a:off x="1531219" y="1856091"/>
            <a:ext cx="9129561" cy="659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bg-BG" sz="2800" dirty="0">
                <a:latin typeface="Trebuchet MS" panose="020B0603020202020204" pitchFamily="34" charset="0"/>
              </a:rPr>
              <a:t>✅Планиране + Комуникация = Надежден проект</a:t>
            </a: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1A47B8CF-42B5-412E-A9AB-901607884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647" y="2684209"/>
            <a:ext cx="3316705" cy="331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356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>
            <a:extLst>
              <a:ext uri="{FF2B5EF4-FFF2-40B4-BE49-F238E27FC236}">
                <a16:creationId xmlns:a16="http://schemas.microsoft.com/office/drawing/2014/main" id="{D7C983CF-39FC-4B77-95C9-98841EEC8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ИНСТРУМЕНТ ЗА ИДЕНТИФИЦИРАНЕ НА РИСКА </a:t>
            </a:r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AC59FA00-E1BF-4F93-9FE0-78DD24934B15}"/>
              </a:ext>
            </a:extLst>
          </p:cNvPr>
          <p:cNvSpPr txBox="1"/>
          <p:nvPr/>
        </p:nvSpPr>
        <p:spPr>
          <a:xfrm>
            <a:off x="1247014" y="1884490"/>
            <a:ext cx="9129561" cy="259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latin typeface="Trebuchet MS" panose="020B0603020202020204" pitchFamily="34" charset="0"/>
              </a:rPr>
              <a:t>Хранилища на риска</a:t>
            </a:r>
            <a:r>
              <a:rPr lang="en-US" sz="2800" dirty="0">
                <a:latin typeface="Trebuchet MS" panose="020B0603020202020204" pitchFamily="34" charset="0"/>
              </a:rPr>
              <a:t>;</a:t>
            </a:r>
            <a:endParaRPr lang="ru-RU" sz="2800" dirty="0"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800" dirty="0">
                <a:latin typeface="Trebuchet MS" panose="020B0603020202020204" pitchFamily="34" charset="0"/>
              </a:rPr>
              <a:t>Контролни списъци</a:t>
            </a:r>
            <a:r>
              <a:rPr lang="en-US" sz="2800" dirty="0">
                <a:latin typeface="Trebuchet MS" panose="020B0603020202020204" pitchFamily="34" charset="0"/>
              </a:rPr>
              <a:t>;</a:t>
            </a:r>
            <a:endParaRPr lang="ru-RU" sz="2800" dirty="0"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800" dirty="0">
                <a:latin typeface="Trebuchet MS" panose="020B0603020202020204" pitchFamily="34" charset="0"/>
              </a:rPr>
              <a:t>Интервюта и работни срещи</a:t>
            </a:r>
            <a:r>
              <a:rPr lang="en-US" sz="2800" dirty="0">
                <a:latin typeface="Trebuchet MS" panose="020B0603020202020204" pitchFamily="34" charset="0"/>
              </a:rPr>
              <a:t>;</a:t>
            </a:r>
            <a:endParaRPr lang="ru-RU" sz="2800" dirty="0"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800" dirty="0">
                <a:latin typeface="Trebuchet MS" panose="020B0603020202020204" pitchFamily="34" charset="0"/>
              </a:rPr>
              <a:t>Анализ на проектни доклади</a:t>
            </a:r>
            <a:r>
              <a:rPr lang="en-US" sz="2800" dirty="0">
                <a:latin typeface="Trebuchet MS" panose="020B0603020202020204" pitchFamily="34" charset="0"/>
              </a:rPr>
              <a:t>.</a:t>
            </a:r>
            <a:endParaRPr lang="bg-BG" sz="2800" dirty="0">
              <a:latin typeface="Trebuchet MS" panose="020B0603020202020204" pitchFamily="34" charset="0"/>
            </a:endParaRP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3A541502-BB3B-4D38-9FAD-15FA24BF4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262" y="2131435"/>
            <a:ext cx="3876418" cy="249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392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>
            <a:extLst>
              <a:ext uri="{FF2B5EF4-FFF2-40B4-BE49-F238E27FC236}">
                <a16:creationId xmlns:a16="http://schemas.microsoft.com/office/drawing/2014/main" id="{D7C983CF-39FC-4B77-95C9-98841EEC8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ОБОБЩЕНИЕ И ПРЕПОРЪКИ</a:t>
            </a:r>
          </a:p>
        </p:txBody>
      </p:sp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871E9EC6-5040-4819-8822-58B2CC0538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048" y="1909941"/>
            <a:ext cx="4393649" cy="3038118"/>
          </a:xfrm>
          <a:prstGeom prst="rect">
            <a:avLst/>
          </a:prstGeom>
        </p:spPr>
      </p:pic>
      <p:graphicFrame>
        <p:nvGraphicFramePr>
          <p:cNvPr id="9" name="Диаграма 8">
            <a:extLst>
              <a:ext uri="{FF2B5EF4-FFF2-40B4-BE49-F238E27FC236}">
                <a16:creationId xmlns:a16="http://schemas.microsoft.com/office/drawing/2014/main" id="{577FF803-39FD-487E-956A-D0ABBB313A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0213508"/>
              </p:ext>
            </p:extLst>
          </p:nvPr>
        </p:nvGraphicFramePr>
        <p:xfrm>
          <a:off x="0" y="1909941"/>
          <a:ext cx="6476820" cy="39493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Текстово поле 9">
            <a:extLst>
              <a:ext uri="{FF2B5EF4-FFF2-40B4-BE49-F238E27FC236}">
                <a16:creationId xmlns:a16="http://schemas.microsoft.com/office/drawing/2014/main" id="{9F3FD7E1-A081-4691-841D-343386D8ACF2}"/>
              </a:ext>
            </a:extLst>
          </p:cNvPr>
          <p:cNvSpPr txBox="1"/>
          <p:nvPr/>
        </p:nvSpPr>
        <p:spPr>
          <a:xfrm>
            <a:off x="5792848" y="5202291"/>
            <a:ext cx="5745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rebuchet MS" panose="020B0603020202020204" pitchFamily="34" charset="0"/>
              </a:rPr>
              <a:t>„</a:t>
            </a:r>
            <a:r>
              <a:rPr lang="ru-RU" sz="1600" dirty="0" err="1">
                <a:latin typeface="Trebuchet MS" panose="020B0603020202020204" pitchFamily="34" charset="0"/>
              </a:rPr>
              <a:t>Управлявай</a:t>
            </a:r>
            <a:r>
              <a:rPr lang="ru-RU" sz="1600" dirty="0">
                <a:latin typeface="Trebuchet MS" panose="020B0603020202020204" pitchFamily="34" charset="0"/>
              </a:rPr>
              <a:t> </a:t>
            </a:r>
            <a:r>
              <a:rPr lang="ru-RU" sz="1600" dirty="0" err="1">
                <a:latin typeface="Trebuchet MS" panose="020B0603020202020204" pitchFamily="34" charset="0"/>
              </a:rPr>
              <a:t>бъдещето</a:t>
            </a:r>
            <a:r>
              <a:rPr lang="ru-RU" sz="1600" dirty="0">
                <a:latin typeface="Trebuchet MS" panose="020B0603020202020204" pitchFamily="34" charset="0"/>
              </a:rPr>
              <a:t>, </a:t>
            </a:r>
            <a:r>
              <a:rPr lang="ru-RU" sz="1600" dirty="0" err="1">
                <a:latin typeface="Trebuchet MS" panose="020B0603020202020204" pitchFamily="34" charset="0"/>
              </a:rPr>
              <a:t>като</a:t>
            </a:r>
            <a:r>
              <a:rPr lang="ru-RU" sz="1600" dirty="0">
                <a:latin typeface="Trebuchet MS" panose="020B0603020202020204" pitchFamily="34" charset="0"/>
              </a:rPr>
              <a:t> </a:t>
            </a:r>
            <a:r>
              <a:rPr lang="ru-RU" sz="1600" dirty="0" err="1">
                <a:latin typeface="Trebuchet MS" panose="020B0603020202020204" pitchFamily="34" charset="0"/>
              </a:rPr>
              <a:t>предвидиш</a:t>
            </a:r>
            <a:r>
              <a:rPr lang="ru-RU" sz="1600" dirty="0">
                <a:latin typeface="Trebuchet MS" panose="020B0603020202020204" pitchFamily="34" charset="0"/>
              </a:rPr>
              <a:t> </a:t>
            </a:r>
            <a:r>
              <a:rPr lang="ru-RU" sz="1600" dirty="0" err="1">
                <a:latin typeface="Trebuchet MS" panose="020B0603020202020204" pitchFamily="34" charset="0"/>
              </a:rPr>
              <a:t>несигурността</a:t>
            </a:r>
            <a:r>
              <a:rPr lang="ru-RU" sz="1600" dirty="0">
                <a:latin typeface="Trebuchet MS" panose="020B0603020202020204" pitchFamily="34" charset="0"/>
              </a:rPr>
              <a:t>.“</a:t>
            </a:r>
            <a:endParaRPr lang="bg-BG" sz="16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5186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>
            <a:extLst>
              <a:ext uri="{FF2B5EF4-FFF2-40B4-BE49-F238E27FC236}">
                <a16:creationId xmlns:a16="http://schemas.microsoft.com/office/drawing/2014/main" id="{D7C983CF-39FC-4B77-95C9-98841EEC8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ВЪВЕДЕНИЕ В УПРАВЛЕНИЕТО НА ПРОЕКТИ </a:t>
            </a:r>
          </a:p>
        </p:txBody>
      </p:sp>
      <p:sp>
        <p:nvSpPr>
          <p:cNvPr id="10" name="Текстово поле 9">
            <a:extLst>
              <a:ext uri="{FF2B5EF4-FFF2-40B4-BE49-F238E27FC236}">
                <a16:creationId xmlns:a16="http://schemas.microsoft.com/office/drawing/2014/main" id="{C512CA3B-85B0-4001-A070-9430B32167A0}"/>
              </a:ext>
            </a:extLst>
          </p:cNvPr>
          <p:cNvSpPr txBox="1"/>
          <p:nvPr/>
        </p:nvSpPr>
        <p:spPr>
          <a:xfrm>
            <a:off x="1097280" y="1944301"/>
            <a:ext cx="4895747" cy="2240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КАКВО Е УПРАВЛЕНИЕ НА ПРОЕКТИ?</a:t>
            </a:r>
            <a:endParaRPr lang="ru-RU" sz="24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ЕФЕКТИВНОСТ, КОНТРОЛ, РЕЗУЛТАТ</a:t>
            </a:r>
            <a:endParaRPr kumimoji="0" lang="bg-BG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13" name="Картина 12">
            <a:extLst>
              <a:ext uri="{FF2B5EF4-FFF2-40B4-BE49-F238E27FC236}">
                <a16:creationId xmlns:a16="http://schemas.microsoft.com/office/drawing/2014/main" id="{68965498-F255-476E-9956-7E56C26A1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975" y="1944301"/>
            <a:ext cx="4646516" cy="357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098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а 1">
            <a:extLst>
              <a:ext uri="{FF2B5EF4-FFF2-40B4-BE49-F238E27FC236}">
                <a16:creationId xmlns:a16="http://schemas.microsoft.com/office/drawing/2014/main" id="{1EA8A8E3-FA99-4BB6-9C07-E539B51DAED7}"/>
              </a:ext>
            </a:extLst>
          </p:cNvPr>
          <p:cNvGraphicFramePr/>
          <p:nvPr/>
        </p:nvGraphicFramePr>
        <p:xfrm>
          <a:off x="994032" y="2001795"/>
          <a:ext cx="6024605" cy="3605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E72AD1A5-290A-43CB-A20C-D4325C56C1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029" y="2001795"/>
            <a:ext cx="5804749" cy="407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231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>
            <a:extLst>
              <a:ext uri="{FF2B5EF4-FFF2-40B4-BE49-F238E27FC236}">
                <a16:creationId xmlns:a16="http://schemas.microsoft.com/office/drawing/2014/main" id="{D7C983CF-39FC-4B77-95C9-98841EEC8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ПОДХОДИ СПОРЕД ЦЕЛ И РЕШЕНИЕ</a:t>
            </a:r>
          </a:p>
        </p:txBody>
      </p:sp>
      <p:sp>
        <p:nvSpPr>
          <p:cNvPr id="10" name="Текстово поле 9">
            <a:extLst>
              <a:ext uri="{FF2B5EF4-FFF2-40B4-BE49-F238E27FC236}">
                <a16:creationId xmlns:a16="http://schemas.microsoft.com/office/drawing/2014/main" id="{C512CA3B-85B0-4001-A070-9430B32167A0}"/>
              </a:ext>
            </a:extLst>
          </p:cNvPr>
          <p:cNvSpPr txBox="1"/>
          <p:nvPr/>
        </p:nvSpPr>
        <p:spPr>
          <a:xfrm>
            <a:off x="1097280" y="1944301"/>
            <a:ext cx="5402374" cy="2794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bg-BG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Цел/Решение: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kumimoji="0" lang="bg-BG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Ясна/Ясно → Традиционен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kumimoji="0" lang="bg-BG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Ясна/Неясно →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Agile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kumimoji="0" lang="bg-BG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Неясна/Неясно →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Extreme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kumimoji="0" lang="bg-BG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Неясна/Ясно →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Emertxe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C80B09C0-CA51-4268-85E4-5838E2623A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1944301"/>
            <a:ext cx="4673806" cy="364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419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>
            <a:extLst>
              <a:ext uri="{FF2B5EF4-FFF2-40B4-BE49-F238E27FC236}">
                <a16:creationId xmlns:a16="http://schemas.microsoft.com/office/drawing/2014/main" id="{D7C983CF-39FC-4B77-95C9-98841EEC8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ТРАДИЦИОННО УПРАВЛЕНИЕ НА ПРОЕКТИ </a:t>
            </a:r>
          </a:p>
        </p:txBody>
      </p:sp>
      <p:sp>
        <p:nvSpPr>
          <p:cNvPr id="10" name="Текстово поле 9">
            <a:extLst>
              <a:ext uri="{FF2B5EF4-FFF2-40B4-BE49-F238E27FC236}">
                <a16:creationId xmlns:a16="http://schemas.microsoft.com/office/drawing/2014/main" id="{C512CA3B-85B0-4001-A070-9430B32167A0}"/>
              </a:ext>
            </a:extLst>
          </p:cNvPr>
          <p:cNvSpPr txBox="1"/>
          <p:nvPr/>
        </p:nvSpPr>
        <p:spPr>
          <a:xfrm>
            <a:off x="1196437" y="2487812"/>
            <a:ext cx="6131423" cy="1420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СТРУКТУРА</a:t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ДОКУМЕНТАЦИЯ</a:t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КОНТРОЛ</a:t>
            </a:r>
            <a:endParaRPr kumimoji="0" lang="bg-BG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94C814BE-9FDB-4491-8BC1-2E1EB9BF5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605" y="1833116"/>
            <a:ext cx="6222075" cy="373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859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>
            <a:extLst>
              <a:ext uri="{FF2B5EF4-FFF2-40B4-BE49-F238E27FC236}">
                <a16:creationId xmlns:a16="http://schemas.microsoft.com/office/drawing/2014/main" id="{D7C983CF-39FC-4B77-95C9-98841EEC8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492" y="305199"/>
            <a:ext cx="10058400" cy="1450757"/>
          </a:xfrm>
        </p:spPr>
        <p:txBody>
          <a:bodyPr/>
          <a:lstStyle/>
          <a:p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АГИЛЕН ПОДХОД </a:t>
            </a:r>
            <a:r>
              <a:rPr lang="en-US" dirty="0">
                <a:latin typeface="Trebuchet MS" panose="020B0603020202020204" pitchFamily="34" charset="0"/>
                <a:cs typeface="Times New Roman" panose="02020603050405020304" pitchFamily="18" charset="0"/>
              </a:rPr>
              <a:t>(AGILE)</a:t>
            </a:r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 ЗА УПРАВЛЕНИЕ </a:t>
            </a:r>
          </a:p>
        </p:txBody>
      </p:sp>
      <p:sp>
        <p:nvSpPr>
          <p:cNvPr id="10" name="Текстово поле 9">
            <a:extLst>
              <a:ext uri="{FF2B5EF4-FFF2-40B4-BE49-F238E27FC236}">
                <a16:creationId xmlns:a16="http://schemas.microsoft.com/office/drawing/2014/main" id="{C512CA3B-85B0-4001-A070-9430B32167A0}"/>
              </a:ext>
            </a:extLst>
          </p:cNvPr>
          <p:cNvSpPr txBox="1"/>
          <p:nvPr/>
        </p:nvSpPr>
        <p:spPr>
          <a:xfrm>
            <a:off x="1294989" y="2027536"/>
            <a:ext cx="8108503" cy="578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bg-BG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Agile</a:t>
            </a:r>
            <a:r>
              <a:rPr kumimoji="0" lang="bg-BG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= Гъвкавост + Комуникация + Бърза стойност</a:t>
            </a:r>
          </a:p>
        </p:txBody>
      </p:sp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FB952E93-6D22-44B9-A987-E569F0C18F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595" y="2531139"/>
            <a:ext cx="3015048" cy="3441667"/>
          </a:xfrm>
          <a:prstGeom prst="rect">
            <a:avLst/>
          </a:prstGeom>
        </p:spPr>
      </p:pic>
      <p:graphicFrame>
        <p:nvGraphicFramePr>
          <p:cNvPr id="5" name="Диаграма 4">
            <a:extLst>
              <a:ext uri="{FF2B5EF4-FFF2-40B4-BE49-F238E27FC236}">
                <a16:creationId xmlns:a16="http://schemas.microsoft.com/office/drawing/2014/main" id="{B9D28354-9EAD-4D9A-A712-E2F718DD3B86}"/>
              </a:ext>
            </a:extLst>
          </p:cNvPr>
          <p:cNvGraphicFramePr/>
          <p:nvPr/>
        </p:nvGraphicFramePr>
        <p:xfrm>
          <a:off x="1438875" y="2606028"/>
          <a:ext cx="6222315" cy="3533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9099481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>
            <a:extLst>
              <a:ext uri="{FF2B5EF4-FFF2-40B4-BE49-F238E27FC236}">
                <a16:creationId xmlns:a16="http://schemas.microsoft.com/office/drawing/2014/main" id="{D7C983CF-39FC-4B77-95C9-98841EEC8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421" y="209620"/>
            <a:ext cx="10058400" cy="1450757"/>
          </a:xfrm>
        </p:spPr>
        <p:txBody>
          <a:bodyPr/>
          <a:lstStyle/>
          <a:p>
            <a:r>
              <a:rPr lang="en-US" dirty="0">
                <a:latin typeface="Trebuchet MS" panose="020B0603020202020204" pitchFamily="34" charset="0"/>
                <a:cs typeface="Times New Roman" panose="02020603050405020304" pitchFamily="18" charset="0"/>
              </a:rPr>
              <a:t>EXTREME </a:t>
            </a:r>
            <a:r>
              <a:rPr lang="bg-BG" sz="4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&amp;</a:t>
            </a:r>
            <a:r>
              <a:rPr lang="en-US" sz="4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EMERTXE </a:t>
            </a:r>
            <a:r>
              <a:rPr lang="bg-BG" sz="4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ПОДХОДИ</a:t>
            </a:r>
            <a:endParaRPr lang="bg-BG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Текстово поле 9">
            <a:extLst>
              <a:ext uri="{FF2B5EF4-FFF2-40B4-BE49-F238E27FC236}">
                <a16:creationId xmlns:a16="http://schemas.microsoft.com/office/drawing/2014/main" id="{C512CA3B-85B0-4001-A070-9430B32167A0}"/>
              </a:ext>
            </a:extLst>
          </p:cNvPr>
          <p:cNvSpPr txBox="1"/>
          <p:nvPr/>
        </p:nvSpPr>
        <p:spPr>
          <a:xfrm>
            <a:off x="1171422" y="2002969"/>
            <a:ext cx="4586827" cy="1420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bg-BG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Extreme</a:t>
            </a:r>
            <a:r>
              <a:rPr kumimoji="0" lang="bg-BG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kumimoji="0" lang="bg-BG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експериментиране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;</a:t>
            </a:r>
            <a:br>
              <a:rPr kumimoji="0" lang="bg-BG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kumimoji="0" lang="bg-BG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Emertxe</a:t>
            </a:r>
            <a:r>
              <a:rPr kumimoji="0" lang="bg-BG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kumimoji="0" lang="bg-BG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прилагане на решение, уточняване на цел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kumimoji="0" lang="bg-BG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а 4">
            <a:extLst>
              <a:ext uri="{FF2B5EF4-FFF2-40B4-BE49-F238E27FC236}">
                <a16:creationId xmlns:a16="http://schemas.microsoft.com/office/drawing/2014/main" id="{897576D1-47DD-4772-87FC-5BE16F102916}"/>
              </a:ext>
            </a:extLst>
          </p:cNvPr>
          <p:cNvGraphicFramePr/>
          <p:nvPr/>
        </p:nvGraphicFramePr>
        <p:xfrm>
          <a:off x="5758249" y="1052892"/>
          <a:ext cx="5585254" cy="3320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Диаграма 7">
            <a:extLst>
              <a:ext uri="{FF2B5EF4-FFF2-40B4-BE49-F238E27FC236}">
                <a16:creationId xmlns:a16="http://schemas.microsoft.com/office/drawing/2014/main" id="{2B3C4241-99E5-4BC5-9926-038B2186AF9C}"/>
              </a:ext>
            </a:extLst>
          </p:cNvPr>
          <p:cNvGraphicFramePr/>
          <p:nvPr/>
        </p:nvGraphicFramePr>
        <p:xfrm>
          <a:off x="6652878" y="3423807"/>
          <a:ext cx="3795995" cy="1677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127921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>
            <a:extLst>
              <a:ext uri="{FF2B5EF4-FFF2-40B4-BE49-F238E27FC236}">
                <a16:creationId xmlns:a16="http://schemas.microsoft.com/office/drawing/2014/main" id="{D7C983CF-39FC-4B77-95C9-98841EEC8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421" y="209620"/>
            <a:ext cx="10058400" cy="1450757"/>
          </a:xfrm>
        </p:spPr>
        <p:txBody>
          <a:bodyPr/>
          <a:lstStyle/>
          <a:p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ХИБРИДЕН ПОДХОД ЗА УПРАВЛЕНИЕ НА ПРОЕКТИ </a:t>
            </a:r>
          </a:p>
        </p:txBody>
      </p:sp>
      <p:sp>
        <p:nvSpPr>
          <p:cNvPr id="2" name="Текстово поле 1">
            <a:extLst>
              <a:ext uri="{FF2B5EF4-FFF2-40B4-BE49-F238E27FC236}">
                <a16:creationId xmlns:a16="http://schemas.microsoft.com/office/drawing/2014/main" id="{2E889165-D5D5-4AF0-BD99-D2959AE3E740}"/>
              </a:ext>
            </a:extLst>
          </p:cNvPr>
          <p:cNvSpPr txBox="1"/>
          <p:nvPr/>
        </p:nvSpPr>
        <p:spPr>
          <a:xfrm>
            <a:off x="1322173" y="1927654"/>
            <a:ext cx="6009069" cy="1034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✅ Хибриден подход 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= Контрол + Адаптивност</a:t>
            </a:r>
          </a:p>
        </p:txBody>
      </p:sp>
      <p:pic>
        <p:nvPicPr>
          <p:cNvPr id="10" name="Картина 9">
            <a:extLst>
              <a:ext uri="{FF2B5EF4-FFF2-40B4-BE49-F238E27FC236}">
                <a16:creationId xmlns:a16="http://schemas.microsoft.com/office/drawing/2014/main" id="{0BB5F763-1563-4D3A-9775-899DD6AF1D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038" y="2060855"/>
            <a:ext cx="5023157" cy="337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807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авоъгълник 5">
            <a:extLst>
              <a:ext uri="{FF2B5EF4-FFF2-40B4-BE49-F238E27FC236}">
                <a16:creationId xmlns:a16="http://schemas.microsoft.com/office/drawing/2014/main" id="{9F92D020-CE74-4198-8F96-3337FDCEAAA7}"/>
              </a:ext>
            </a:extLst>
          </p:cNvPr>
          <p:cNvSpPr/>
          <p:nvPr/>
        </p:nvSpPr>
        <p:spPr>
          <a:xfrm>
            <a:off x="1783491" y="2220086"/>
            <a:ext cx="912140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40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cs typeface="Times New Roman" panose="02020603050405020304" pitchFamily="18" charset="0"/>
              </a:rPr>
              <a:t>ОЦЕНКА</a:t>
            </a:r>
            <a:r>
              <a:rPr lang="en-US" sz="40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cs typeface="Times New Roman" panose="02020603050405020304" pitchFamily="18" charset="0"/>
              </a:rPr>
              <a:t>,</a:t>
            </a:r>
            <a:r>
              <a:rPr lang="bg-BG" sz="40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cs typeface="Times New Roman" panose="02020603050405020304" pitchFamily="18" charset="0"/>
              </a:rPr>
              <a:t>УПРАВЛЕНИЕ </a:t>
            </a:r>
          </a:p>
          <a:p>
            <a:pPr algn="ctr"/>
            <a:r>
              <a:rPr lang="bg-BG" sz="40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cs typeface="Times New Roman" panose="02020603050405020304" pitchFamily="18" charset="0"/>
              </a:rPr>
              <a:t>НА РИСКА. УПРАВЛЕНИЕ НА ПРОЕКТИ</a:t>
            </a:r>
            <a:endParaRPr lang="bg-BG" sz="4000" b="0" cap="none" spc="0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2267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>
            <a:extLst>
              <a:ext uri="{FF2B5EF4-FFF2-40B4-BE49-F238E27FC236}">
                <a16:creationId xmlns:a16="http://schemas.microsoft.com/office/drawing/2014/main" id="{D7C983CF-39FC-4B77-95C9-98841EEC8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421" y="209620"/>
            <a:ext cx="10058400" cy="1450757"/>
          </a:xfrm>
        </p:spPr>
        <p:txBody>
          <a:bodyPr/>
          <a:lstStyle/>
          <a:p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ФОНДОВЕ НА ЕС?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D0D6260-A8AC-472E-AB92-C427DDFEF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526" y="1885052"/>
            <a:ext cx="9924947" cy="1313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bg-BG" altLang="bg-BG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✅</a:t>
            </a:r>
            <a:r>
              <a:rPr kumimoji="0" lang="bg-BG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Процеси по PMI = Структура + Анализ + Изпълнение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19B5694F-AA34-4FCB-9F6D-9A55BF70D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613" y="2541642"/>
            <a:ext cx="3754015" cy="375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7292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>
            <a:extLst>
              <a:ext uri="{FF2B5EF4-FFF2-40B4-BE49-F238E27FC236}">
                <a16:creationId xmlns:a16="http://schemas.microsoft.com/office/drawing/2014/main" id="{D7C983CF-39FC-4B77-95C9-98841EEC8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421" y="209620"/>
            <a:ext cx="10058400" cy="1450757"/>
          </a:xfrm>
        </p:spPr>
        <p:txBody>
          <a:bodyPr/>
          <a:lstStyle/>
          <a:p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УПРАВЛЕНИЕ НА ПРОЕКТИ, ФИНАНСИРАНИ ОТ ЕС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D0D6260-A8AC-472E-AB92-C427DDFEF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8147" y="2581016"/>
            <a:ext cx="992494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Текстово поле 1">
            <a:extLst>
              <a:ext uri="{FF2B5EF4-FFF2-40B4-BE49-F238E27FC236}">
                <a16:creationId xmlns:a16="http://schemas.microsoft.com/office/drawing/2014/main" id="{801FEBF9-2148-4433-861D-546A5FE57B23}"/>
              </a:ext>
            </a:extLst>
          </p:cNvPr>
          <p:cNvSpPr txBox="1"/>
          <p:nvPr/>
        </p:nvSpPr>
        <p:spPr>
          <a:xfrm>
            <a:off x="1133526" y="1889864"/>
            <a:ext cx="9924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БЕЗВЪЗМЕЗДНА ПОМОЩ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= ЯСНА ЦЕЛ + ОТЧЕТНОСТ +ГЪВКАВОСТ ПО ЗАДАЧИ</a:t>
            </a:r>
            <a:endParaRPr kumimoji="0" lang="bg-BG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0A3563E2-49E0-46C0-9982-00227C190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534" y="2351529"/>
            <a:ext cx="5400174" cy="360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501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>
            <a:extLst>
              <a:ext uri="{FF2B5EF4-FFF2-40B4-BE49-F238E27FC236}">
                <a16:creationId xmlns:a16="http://schemas.microsoft.com/office/drawing/2014/main" id="{D7C983CF-39FC-4B77-95C9-98841EEC8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421" y="209620"/>
            <a:ext cx="10058400" cy="1450757"/>
          </a:xfrm>
        </p:spPr>
        <p:txBody>
          <a:bodyPr>
            <a:normAutofit/>
          </a:bodyPr>
          <a:lstStyle/>
          <a:p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ЗАЩО УПРАВЛЕНИЕТО Е ВАЖНО?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D0D6260-A8AC-472E-AB92-C427DDFEF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8147" y="2581016"/>
            <a:ext cx="992494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Текстово поле 4">
            <a:extLst>
              <a:ext uri="{FF2B5EF4-FFF2-40B4-BE49-F238E27FC236}">
                <a16:creationId xmlns:a16="http://schemas.microsoft.com/office/drawing/2014/main" id="{3EEF7DD2-4A19-4FB9-A022-51616F346743}"/>
              </a:ext>
            </a:extLst>
          </p:cNvPr>
          <p:cNvSpPr txBox="1"/>
          <p:nvPr/>
        </p:nvSpPr>
        <p:spPr>
          <a:xfrm>
            <a:off x="1171421" y="2011865"/>
            <a:ext cx="9401022" cy="456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УПРАВЛЕНИЕ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= </a:t>
            </a:r>
            <a:r>
              <a:rPr kumimoji="0" lang="bg-BG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ВИЗИЯ + ДЕЙСТВИЕ + РЕЗУЛТАТ</a:t>
            </a:r>
          </a:p>
        </p:txBody>
      </p:sp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F2212AC3-936D-4CAC-AA47-334A4DA12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233" y="2581016"/>
            <a:ext cx="5753533" cy="326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83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>
            <a:extLst>
              <a:ext uri="{FF2B5EF4-FFF2-40B4-BE49-F238E27FC236}">
                <a16:creationId xmlns:a16="http://schemas.microsoft.com/office/drawing/2014/main" id="{D7C983CF-39FC-4B77-95C9-98841EEC8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421" y="209620"/>
            <a:ext cx="10058400" cy="1450757"/>
          </a:xfrm>
        </p:spPr>
        <p:txBody>
          <a:bodyPr>
            <a:normAutofit/>
          </a:bodyPr>
          <a:lstStyle/>
          <a:p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ЗАКЛЮЧЕНИЕ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D0D6260-A8AC-472E-AB92-C427DDFEF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8147" y="2581016"/>
            <a:ext cx="992494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Текстово поле 4">
            <a:extLst>
              <a:ext uri="{FF2B5EF4-FFF2-40B4-BE49-F238E27FC236}">
                <a16:creationId xmlns:a16="http://schemas.microsoft.com/office/drawing/2014/main" id="{3EEF7DD2-4A19-4FB9-A022-51616F346743}"/>
              </a:ext>
            </a:extLst>
          </p:cNvPr>
          <p:cNvSpPr txBox="1"/>
          <p:nvPr/>
        </p:nvSpPr>
        <p:spPr>
          <a:xfrm>
            <a:off x="1171421" y="2011865"/>
            <a:ext cx="9401022" cy="872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УСПЕШНИЯТ ПРОЕКТ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= </a:t>
            </a:r>
            <a:r>
              <a:rPr kumimoji="0" lang="bg-BG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ПОДХОДЯЩО УПРАВЛЕНИЕ + ДОБРИ ПРОЦЕСИ + СИЛЕН ЕКИП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endParaRPr kumimoji="0" lang="bg-BG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6C04FE52-98D3-4764-BCC0-1DC7027EF6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946" y="2996514"/>
            <a:ext cx="2997347" cy="299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5222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B9A3C-B8BC-EB5C-F9B6-FCF3D1197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7506536D-CAD0-AE2F-7638-2AECE440A6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1610" y="4946540"/>
            <a:ext cx="10269679" cy="2327786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bg-BG" sz="2900" dirty="0">
                <a:solidFill>
                  <a:srgbClr val="003399"/>
                </a:solidFill>
                <a:latin typeface="trebuchet"/>
              </a:rPr>
              <a:t>Инициатива за трансгранично обучение и ангажираност на религиозни общности </a:t>
            </a:r>
          </a:p>
          <a:p>
            <a:pPr>
              <a:lnSpc>
                <a:spcPct val="120000"/>
              </a:lnSpc>
            </a:pPr>
            <a:r>
              <a:rPr lang="bg-BG" sz="2900" dirty="0">
                <a:solidFill>
                  <a:srgbClr val="003399"/>
                </a:solidFill>
                <a:latin typeface="trebuchet"/>
              </a:rPr>
              <a:t>Фондация за регионално развитие</a:t>
            </a:r>
            <a:endParaRPr lang="en-GB" sz="2900" dirty="0">
              <a:solidFill>
                <a:srgbClr val="003399"/>
              </a:solidFill>
              <a:latin typeface="trebuchet"/>
            </a:endParaRPr>
          </a:p>
          <a:p>
            <a:pPr>
              <a:lnSpc>
                <a:spcPct val="120000"/>
              </a:lnSpc>
            </a:pPr>
            <a:r>
              <a:rPr lang="bg-BG" sz="2900" dirty="0">
                <a:solidFill>
                  <a:srgbClr val="003399"/>
                </a:solidFill>
                <a:latin typeface="trebuchet"/>
              </a:rPr>
              <a:t>Дата на публикуване: </a:t>
            </a:r>
            <a:r>
              <a:rPr lang="en-US" sz="2900" dirty="0">
                <a:solidFill>
                  <a:srgbClr val="003399"/>
                </a:solidFill>
                <a:latin typeface="trebuchet"/>
              </a:rPr>
              <a:t>7</a:t>
            </a:r>
            <a:r>
              <a:rPr lang="bg-BG" sz="2900" dirty="0">
                <a:solidFill>
                  <a:srgbClr val="003399"/>
                </a:solidFill>
                <a:latin typeface="trebuchet"/>
              </a:rPr>
              <a:t>.0</a:t>
            </a:r>
            <a:r>
              <a:rPr lang="en-US" sz="2900">
                <a:solidFill>
                  <a:srgbClr val="003399"/>
                </a:solidFill>
                <a:latin typeface="trebuchet"/>
              </a:rPr>
              <a:t>1</a:t>
            </a:r>
            <a:r>
              <a:rPr lang="bg-BG" sz="2900">
                <a:solidFill>
                  <a:srgbClr val="003399"/>
                </a:solidFill>
                <a:latin typeface="trebuchet"/>
              </a:rPr>
              <a:t>.2026</a:t>
            </a:r>
            <a:endParaRPr lang="en-GB" sz="2900" i="1" dirty="0">
              <a:solidFill>
                <a:srgbClr val="003399"/>
              </a:solidFill>
              <a:latin typeface="trebuchet"/>
            </a:endParaRPr>
          </a:p>
          <a:p>
            <a:pPr>
              <a:lnSpc>
                <a:spcPct val="120000"/>
              </a:lnSpc>
            </a:pPr>
            <a:r>
              <a:rPr lang="bg-BG" sz="2900" i="1" dirty="0">
                <a:solidFill>
                  <a:srgbClr val="003399"/>
                </a:solidFill>
                <a:latin typeface="trebuchet"/>
              </a:rPr>
              <a:t>„Съдържанието на този материал не представя непременно официалната позиция на Европейския съюз“</a:t>
            </a:r>
            <a:endParaRPr lang="en-GB" sz="2900" i="1" dirty="0">
              <a:solidFill>
                <a:srgbClr val="003399"/>
              </a:solidFill>
              <a:latin typeface="trebuchet"/>
            </a:endParaRPr>
          </a:p>
          <a:p>
            <a:r>
              <a:rPr lang="bg-BG" sz="2200" dirty="0">
                <a:solidFill>
                  <a:srgbClr val="003399"/>
                </a:solidFill>
                <a:latin typeface="trebuchet"/>
              </a:rPr>
              <a:t> </a:t>
            </a:r>
            <a:endParaRPr lang="en-GB" sz="2200" dirty="0">
              <a:solidFill>
                <a:srgbClr val="003399"/>
              </a:solidFill>
              <a:latin typeface="trebuchet"/>
            </a:endParaRPr>
          </a:p>
          <a:p>
            <a:r>
              <a:rPr lang="bg-BG" sz="2200" dirty="0">
                <a:solidFill>
                  <a:srgbClr val="003399"/>
                </a:solidFill>
                <a:latin typeface="trebuchet"/>
              </a:rPr>
              <a:t> </a:t>
            </a:r>
            <a:endParaRPr lang="en-GB" sz="2200" dirty="0">
              <a:solidFill>
                <a:srgbClr val="003399"/>
              </a:solidFill>
              <a:latin typeface="trebuchet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9446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>
            <a:extLst>
              <a:ext uri="{FF2B5EF4-FFF2-40B4-BE49-F238E27FC236}">
                <a16:creationId xmlns:a16="http://schemas.microsoft.com/office/drawing/2014/main" id="{D7C983CF-39FC-4B77-95C9-98841EEC8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ru-RU" dirty="0">
                <a:latin typeface="Trebuchet MS" panose="020B0603020202020204" pitchFamily="34" charset="0"/>
              </a:rPr>
              <a:t>Оценка и управление на риска</a:t>
            </a:r>
          </a:p>
        </p:txBody>
      </p:sp>
      <p:sp>
        <p:nvSpPr>
          <p:cNvPr id="10" name="Текстово поле 9">
            <a:extLst>
              <a:ext uri="{FF2B5EF4-FFF2-40B4-BE49-F238E27FC236}">
                <a16:creationId xmlns:a16="http://schemas.microsoft.com/office/drawing/2014/main" id="{C512CA3B-85B0-4001-A070-9430B32167A0}"/>
              </a:ext>
            </a:extLst>
          </p:cNvPr>
          <p:cNvSpPr txBox="1"/>
          <p:nvPr/>
        </p:nvSpPr>
        <p:spPr>
          <a:xfrm>
            <a:off x="1097280" y="1944301"/>
            <a:ext cx="5170067" cy="16862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>
                <a:latin typeface="Trebuchet MS" panose="020B0603020202020204" pitchFamily="34" charset="0"/>
              </a:rPr>
              <a:t>Идентифициране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>
                <a:latin typeface="Trebuchet MS" panose="020B0603020202020204" pitchFamily="34" charset="0"/>
              </a:rPr>
              <a:t>Анализ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>
                <a:latin typeface="Trebuchet MS" panose="020B0603020202020204" pitchFamily="34" charset="0"/>
              </a:rPr>
              <a:t>Действие </a:t>
            </a:r>
          </a:p>
        </p:txBody>
      </p:sp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522253C4-9CC2-4E5A-B3B6-531EDBECF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860" y="1944301"/>
            <a:ext cx="3457833" cy="345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79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>
            <a:extLst>
              <a:ext uri="{FF2B5EF4-FFF2-40B4-BE49-F238E27FC236}">
                <a16:creationId xmlns:a16="http://schemas.microsoft.com/office/drawing/2014/main" id="{D7C983CF-39FC-4B77-95C9-98841EEC8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КАКВО Е РИСК?</a:t>
            </a:r>
          </a:p>
        </p:txBody>
      </p:sp>
      <p:sp>
        <p:nvSpPr>
          <p:cNvPr id="10" name="Текстово поле 9">
            <a:extLst>
              <a:ext uri="{FF2B5EF4-FFF2-40B4-BE49-F238E27FC236}">
                <a16:creationId xmlns:a16="http://schemas.microsoft.com/office/drawing/2014/main" id="{C512CA3B-85B0-4001-A070-9430B32167A0}"/>
              </a:ext>
            </a:extLst>
          </p:cNvPr>
          <p:cNvSpPr txBox="1"/>
          <p:nvPr/>
        </p:nvSpPr>
        <p:spPr>
          <a:xfrm>
            <a:off x="1200253" y="1919588"/>
            <a:ext cx="4895747" cy="2240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latin typeface="Trebuchet MS" panose="020B0603020202020204" pitchFamily="34" charset="0"/>
              </a:rPr>
              <a:t>РИСК = НЕСИГУРНОСТ</a:t>
            </a:r>
          </a:p>
          <a:p>
            <a:pPr>
              <a:lnSpc>
                <a:spcPct val="150000"/>
              </a:lnSpc>
            </a:pPr>
            <a:endParaRPr lang="ru-RU" sz="2400" dirty="0"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400" dirty="0">
                <a:latin typeface="Trebuchet MS" panose="020B0603020202020204" pitchFamily="34" charset="0"/>
              </a:rPr>
              <a:t>ВЛИЯНИЕ ВЪРХУ ЦЕЛИ И РЕЗУЛТАТИ </a:t>
            </a:r>
          </a:p>
        </p:txBody>
      </p:sp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8B8F640C-87F5-46AA-98AA-B6719B4499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820" y="1945545"/>
            <a:ext cx="5192090" cy="296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236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>
            <a:extLst>
              <a:ext uri="{FF2B5EF4-FFF2-40B4-BE49-F238E27FC236}">
                <a16:creationId xmlns:a16="http://schemas.microsoft.com/office/drawing/2014/main" id="{D7C983CF-39FC-4B77-95C9-98841EEC8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ПРОИЗХОД И ДЕФИНИЦИЯ НА ПОНЯТИЕТО РИСК </a:t>
            </a:r>
          </a:p>
        </p:txBody>
      </p:sp>
      <p:sp>
        <p:nvSpPr>
          <p:cNvPr id="9" name="Текстово поле 8">
            <a:extLst>
              <a:ext uri="{FF2B5EF4-FFF2-40B4-BE49-F238E27FC236}">
                <a16:creationId xmlns:a16="http://schemas.microsoft.com/office/drawing/2014/main" id="{1CAF89CF-64C7-4344-A94A-169D4CB772C6}"/>
              </a:ext>
            </a:extLst>
          </p:cNvPr>
          <p:cNvSpPr txBox="1"/>
          <p:nvPr/>
        </p:nvSpPr>
        <p:spPr>
          <a:xfrm>
            <a:off x="1430912" y="2051222"/>
            <a:ext cx="9391136" cy="1132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bg-BG" sz="2400" dirty="0">
                <a:latin typeface="Trebuchet MS" panose="020B0603020202020204" pitchFamily="34" charset="0"/>
              </a:rPr>
              <a:t>РИСК</a:t>
            </a:r>
            <a:r>
              <a:rPr lang="ru-RU" sz="2400" dirty="0">
                <a:latin typeface="Trebuchet MS" panose="020B0603020202020204" pitchFamily="34" charset="0"/>
              </a:rPr>
              <a:t> = ВЕРОЯТНОСТ × НЕБЛАГОПРИЯТНО СЪБИТИЕ </a:t>
            </a:r>
            <a:r>
              <a:rPr lang="en-US" sz="2400" dirty="0">
                <a:latin typeface="Trebuchet MS" panose="020B0603020202020204" pitchFamily="34" charset="0"/>
              </a:rPr>
              <a:t>+</a:t>
            </a:r>
            <a:r>
              <a:rPr lang="ru-RU" sz="2400" dirty="0">
                <a:latin typeface="Trebuchet MS" panose="020B0603020202020204" pitchFamily="34" charset="0"/>
              </a:rPr>
              <a:t> ЧОВЕШКА НАМЕСА </a:t>
            </a:r>
            <a:r>
              <a:rPr lang="en-US" sz="2400" dirty="0">
                <a:latin typeface="Trebuchet MS" panose="020B0603020202020204" pitchFamily="34" charset="0"/>
              </a:rPr>
              <a:t>+ </a:t>
            </a:r>
            <a:r>
              <a:rPr lang="ru-RU" sz="2400" dirty="0">
                <a:latin typeface="Trebuchet MS" panose="020B0603020202020204" pitchFamily="34" charset="0"/>
              </a:rPr>
              <a:t>УПРАВЛЕНИЕ</a:t>
            </a:r>
            <a:endParaRPr lang="bg-BG" sz="2400" dirty="0">
              <a:latin typeface="Trebuchet MS" panose="020B0603020202020204" pitchFamily="34" charset="0"/>
            </a:endParaRPr>
          </a:p>
        </p:txBody>
      </p:sp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0786BF48-FBE3-4794-AE49-61480B424E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300" y="3183520"/>
            <a:ext cx="4261184" cy="284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876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>
            <a:extLst>
              <a:ext uri="{FF2B5EF4-FFF2-40B4-BE49-F238E27FC236}">
                <a16:creationId xmlns:a16="http://schemas.microsoft.com/office/drawing/2014/main" id="{D7C983CF-39FC-4B77-95C9-98841EEC8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ВИДОВЕ РИСКОВЕ</a:t>
            </a:r>
          </a:p>
        </p:txBody>
      </p:sp>
      <p:sp>
        <p:nvSpPr>
          <p:cNvPr id="9" name="Текстово поле 8">
            <a:extLst>
              <a:ext uri="{FF2B5EF4-FFF2-40B4-BE49-F238E27FC236}">
                <a16:creationId xmlns:a16="http://schemas.microsoft.com/office/drawing/2014/main" id="{1CAF89CF-64C7-4344-A94A-169D4CB772C6}"/>
              </a:ext>
            </a:extLst>
          </p:cNvPr>
          <p:cNvSpPr txBox="1"/>
          <p:nvPr/>
        </p:nvSpPr>
        <p:spPr>
          <a:xfrm>
            <a:off x="1400432" y="2124278"/>
            <a:ext cx="9391136" cy="2240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latin typeface="Trebuchet MS" panose="020B0603020202020204" pitchFamily="34" charset="0"/>
              </a:rPr>
              <a:t>Технически 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Trebuchet MS" panose="020B0603020202020204" pitchFamily="34" charset="0"/>
              </a:rPr>
              <a:t>Външни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Trebuchet MS" panose="020B0603020202020204" pitchFamily="34" charset="0"/>
              </a:rPr>
              <a:t>Организационни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Trebuchet MS" panose="020B0603020202020204" pitchFamily="34" charset="0"/>
              </a:rPr>
              <a:t>Управленски</a:t>
            </a:r>
            <a:endParaRPr lang="bg-BG" sz="2400" dirty="0">
              <a:latin typeface="Trebuchet MS" panose="020B0603020202020204" pitchFamily="34" charset="0"/>
            </a:endParaRPr>
          </a:p>
        </p:txBody>
      </p:sp>
      <p:pic>
        <p:nvPicPr>
          <p:cNvPr id="10" name="Картина 9">
            <a:extLst>
              <a:ext uri="{FF2B5EF4-FFF2-40B4-BE49-F238E27FC236}">
                <a16:creationId xmlns:a16="http://schemas.microsoft.com/office/drawing/2014/main" id="{A0CE0279-795D-4562-ACF2-BC8694885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923" y="2124278"/>
            <a:ext cx="5690350" cy="322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070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>
            <a:extLst>
              <a:ext uri="{FF2B5EF4-FFF2-40B4-BE49-F238E27FC236}">
                <a16:creationId xmlns:a16="http://schemas.microsoft.com/office/drawing/2014/main" id="{D7C983CF-39FC-4B77-95C9-98841EEC8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ПРИМЕР: РАЗРАБОТВАНЕ НА ДИГИТАЛНО ПРИЛОЖЕНИЕ</a:t>
            </a:r>
          </a:p>
        </p:txBody>
      </p:sp>
      <p:sp>
        <p:nvSpPr>
          <p:cNvPr id="9" name="Текстово поле 8">
            <a:extLst>
              <a:ext uri="{FF2B5EF4-FFF2-40B4-BE49-F238E27FC236}">
                <a16:creationId xmlns:a16="http://schemas.microsoft.com/office/drawing/2014/main" id="{1CAF89CF-64C7-4344-A94A-169D4CB772C6}"/>
              </a:ext>
            </a:extLst>
          </p:cNvPr>
          <p:cNvSpPr txBox="1"/>
          <p:nvPr/>
        </p:nvSpPr>
        <p:spPr>
          <a:xfrm>
            <a:off x="1097280" y="1737360"/>
            <a:ext cx="9391136" cy="3348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latin typeface="Trebuchet MS" panose="020B0603020202020204" pitchFamily="34" charset="0"/>
              </a:rPr>
              <a:t>Категории рискове и последствия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Trebuchet MS" panose="020B0603020202020204" pitchFamily="34" charset="0"/>
              </a:rPr>
              <a:t>Поверителност на данните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Trebuchet MS" panose="020B0603020202020204" pitchFamily="34" charset="0"/>
              </a:rPr>
              <a:t>Киберсигурност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Trebuchet MS" panose="020B0603020202020204" pitchFamily="34" charset="0"/>
              </a:rPr>
              <a:t>Грешки в софтуера 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Trebuchet MS" panose="020B0603020202020204" pitchFamily="34" charset="0"/>
              </a:rPr>
              <a:t>Финансови рискове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Trebuchet MS" panose="020B0603020202020204" pitchFamily="34" charset="0"/>
              </a:rPr>
              <a:t>Етични и социални въпроси</a:t>
            </a:r>
            <a:endParaRPr lang="bg-BG" sz="2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244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>
            <a:extLst>
              <a:ext uri="{FF2B5EF4-FFF2-40B4-BE49-F238E27FC236}">
                <a16:creationId xmlns:a16="http://schemas.microsoft.com/office/drawing/2014/main" id="{D7C983CF-39FC-4B77-95C9-98841EEC8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ОЦЕНКА НА РИСКА </a:t>
            </a:r>
          </a:p>
        </p:txBody>
      </p:sp>
      <p:graphicFrame>
        <p:nvGraphicFramePr>
          <p:cNvPr id="2" name="Диаграма 1">
            <a:extLst>
              <a:ext uri="{FF2B5EF4-FFF2-40B4-BE49-F238E27FC236}">
                <a16:creationId xmlns:a16="http://schemas.microsoft.com/office/drawing/2014/main" id="{6D3B5840-B4BF-4395-8412-2F0B4B6BBC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1604829"/>
              </p:ext>
            </p:extLst>
          </p:nvPr>
        </p:nvGraphicFramePr>
        <p:xfrm>
          <a:off x="2209980" y="2147203"/>
          <a:ext cx="8128000" cy="25635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21804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>
            <a:extLst>
              <a:ext uri="{FF2B5EF4-FFF2-40B4-BE49-F238E27FC236}">
                <a16:creationId xmlns:a16="http://schemas.microsoft.com/office/drawing/2014/main" id="{D7C983CF-39FC-4B77-95C9-98841EEC8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СТРАТЕГИИ ЗА УПРАВЛЕНИЕ </a:t>
            </a:r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AC59FA00-E1BF-4F93-9FE0-78DD24934B15}"/>
              </a:ext>
            </a:extLst>
          </p:cNvPr>
          <p:cNvSpPr txBox="1"/>
          <p:nvPr/>
        </p:nvSpPr>
        <p:spPr>
          <a:xfrm>
            <a:off x="1153428" y="2038157"/>
            <a:ext cx="4973052" cy="259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g-BG" sz="2800" dirty="0">
                <a:latin typeface="Trebuchet MS" panose="020B0603020202020204" pitchFamily="34" charset="0"/>
              </a:rPr>
              <a:t>Избягване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g-BG" sz="2800" dirty="0">
                <a:latin typeface="Trebuchet MS" panose="020B0603020202020204" pitchFamily="34" charset="0"/>
              </a:rPr>
              <a:t>Намаляване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g-BG" sz="2800" dirty="0">
                <a:latin typeface="Trebuchet MS" panose="020B0603020202020204" pitchFamily="34" charset="0"/>
              </a:rPr>
              <a:t>Прехвърляне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g-BG" sz="2800" dirty="0">
                <a:latin typeface="Trebuchet MS" panose="020B0603020202020204" pitchFamily="34" charset="0"/>
              </a:rPr>
              <a:t>Приемане</a:t>
            </a:r>
          </a:p>
        </p:txBody>
      </p:sp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966B69D5-F7FF-4EBD-9090-5E7723FA4E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021" y="1806664"/>
            <a:ext cx="3765884" cy="376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72256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спекция">
  <a:themeElements>
    <a:clrScheme name="Ретроспекция">
      <a:dk1>
        <a:srgbClr val="000000"/>
      </a:dk1>
      <a:lt1>
        <a:srgbClr val="FFFFFF"/>
      </a:lt1>
      <a:dk2>
        <a:srgbClr val="46464A"/>
      </a:dk2>
      <a:lt2>
        <a:srgbClr val="D1D9E1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Ретроспекци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спекция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BAB94BD4-5D6D-4148-AB57-A4CCF1FD4E0C}"/>
    </a:ext>
  </a:extLst>
</a:theme>
</file>

<file path=ppt/theme/theme2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1312</TotalTime>
  <Words>2280</Words>
  <Application>Microsoft Office PowerPoint</Application>
  <PresentationFormat>Widescreen</PresentationFormat>
  <Paragraphs>147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Aptos</vt:lpstr>
      <vt:lpstr>Aptos Display</vt:lpstr>
      <vt:lpstr>Arial</vt:lpstr>
      <vt:lpstr>Calibri</vt:lpstr>
      <vt:lpstr>Calibri Light</vt:lpstr>
      <vt:lpstr>Times New Roman</vt:lpstr>
      <vt:lpstr>trebuchet</vt:lpstr>
      <vt:lpstr>Trebuchet MS</vt:lpstr>
      <vt:lpstr>Wingdings</vt:lpstr>
      <vt:lpstr>Ретроспекция</vt:lpstr>
      <vt:lpstr>Тема на Office</vt:lpstr>
      <vt:lpstr>PowerPoint Presentation</vt:lpstr>
      <vt:lpstr>PowerPoint Presentation</vt:lpstr>
      <vt:lpstr>Оценка и управление на риска</vt:lpstr>
      <vt:lpstr>КАКВО Е РИСК?</vt:lpstr>
      <vt:lpstr>ПРОИЗХОД И ДЕФИНИЦИЯ НА ПОНЯТИЕТО РИСК </vt:lpstr>
      <vt:lpstr>ВИДОВЕ РИСКОВЕ</vt:lpstr>
      <vt:lpstr>ПРИМЕР: РАЗРАБОТВАНЕ НА ДИГИТАЛНО ПРИЛОЖЕНИЕ</vt:lpstr>
      <vt:lpstr>ОЦЕНКА НА РИСКА </vt:lpstr>
      <vt:lpstr>СТРАТЕГИИ ЗА УПРАВЛЕНИЕ </vt:lpstr>
      <vt:lpstr>ПЛАНИРАНЕ И КОМУНИКАЦИЯ</vt:lpstr>
      <vt:lpstr>ИНСТРУМЕНТ ЗА ИДЕНТИФИЦИРАНЕ НА РИСКА </vt:lpstr>
      <vt:lpstr>ОБОБЩЕНИЕ И ПРЕПОРЪКИ</vt:lpstr>
      <vt:lpstr>ВЪВЕДЕНИЕ В УПРАВЛЕНИЕТО НА ПРОЕКТИ </vt:lpstr>
      <vt:lpstr>PowerPoint Presentation</vt:lpstr>
      <vt:lpstr>ПОДХОДИ СПОРЕД ЦЕЛ И РЕШЕНИЕ</vt:lpstr>
      <vt:lpstr>ТРАДИЦИОННО УПРАВЛЕНИЕ НА ПРОЕКТИ </vt:lpstr>
      <vt:lpstr>АГИЛЕН ПОДХОД (AGILE) ЗА УПРАВЛЕНИЕ </vt:lpstr>
      <vt:lpstr>EXTREME &amp; EMERTXE ПОДХОДИ</vt:lpstr>
      <vt:lpstr>ХИБРИДЕН ПОДХОД ЗА УПРАВЛЕНИЕ НА ПРОЕКТИ </vt:lpstr>
      <vt:lpstr>ФОНДОВЕ НА ЕС?</vt:lpstr>
      <vt:lpstr>УПРАВЛЕНИЕ НА ПРОЕКТИ, ФИНАНСИРАНИ ОТ ЕС</vt:lpstr>
      <vt:lpstr>ЗАЩО УПРАВЛЕНИЕТО Е ВАЖНО?</vt:lpstr>
      <vt:lpstr>ЗАКЛЮЧЕНИЕ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1</dc:title>
  <dc:creator>Gabriela Raykovska</dc:creator>
  <cp:lastModifiedBy>Диана Петрова Тюркеджиева</cp:lastModifiedBy>
  <cp:revision>119</cp:revision>
  <dcterms:created xsi:type="dcterms:W3CDTF">2025-07-04T06:51:17Z</dcterms:created>
  <dcterms:modified xsi:type="dcterms:W3CDTF">2026-04-20T02:06:25Z</dcterms:modified>
</cp:coreProperties>
</file>